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703" r:id="rId2"/>
    <p:sldMasterId id="2147483692" r:id="rId3"/>
  </p:sldMasterIdLst>
  <p:notesMasterIdLst>
    <p:notesMasterId r:id="rId20"/>
  </p:notesMasterIdLst>
  <p:sldIdLst>
    <p:sldId id="366" r:id="rId4"/>
    <p:sldId id="367" r:id="rId5"/>
    <p:sldId id="323" r:id="rId6"/>
    <p:sldId id="364" r:id="rId7"/>
    <p:sldId id="363" r:id="rId8"/>
    <p:sldId id="365" r:id="rId9"/>
    <p:sldId id="354" r:id="rId10"/>
    <p:sldId id="352" r:id="rId11"/>
    <p:sldId id="353" r:id="rId12"/>
    <p:sldId id="355" r:id="rId13"/>
    <p:sldId id="357" r:id="rId14"/>
    <p:sldId id="356" r:id="rId15"/>
    <p:sldId id="359" r:id="rId16"/>
    <p:sldId id="360" r:id="rId17"/>
    <p:sldId id="361" r:id="rId18"/>
    <p:sldId id="36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23B"/>
    <a:srgbClr val="EB1E42"/>
    <a:srgbClr val="FFDB55"/>
    <a:srgbClr val="05ACC7"/>
    <a:srgbClr val="C13018"/>
    <a:srgbClr val="F36F13"/>
    <a:srgbClr val="A2B969"/>
    <a:srgbClr val="063951"/>
    <a:srgbClr val="F16077"/>
    <a:srgbClr val="DF36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41" autoAdjust="0"/>
    <p:restoredTop sz="96433" autoAdjust="0"/>
  </p:normalViewPr>
  <p:slideViewPr>
    <p:cSldViewPr snapToGrid="0" showGuides="1">
      <p:cViewPr>
        <p:scale>
          <a:sx n="50" d="100"/>
          <a:sy n="50" d="100"/>
        </p:scale>
        <p:origin x="1392" y="4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89243F-B1BB-4202-BD78-416ACA555174}" type="datetimeFigureOut">
              <a:rPr lang="en-US" smtClean="0"/>
              <a:t>3/17/2020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D2766-C49B-4C1A-9FEE-6F146754B02B}" type="slidenum">
              <a:rPr lang="en-US" smtClean="0"/>
              <a:t>‹Nº›</a:t>
            </a:fld>
            <a:endParaRPr lang="en-US"/>
          </a:p>
        </p:txBody>
      </p:sp>
    </p:spTree>
    <p:extLst>
      <p:ext uri="{BB962C8B-B14F-4D97-AF65-F5344CB8AC3E}">
        <p14:creationId xmlns:p14="http://schemas.microsoft.com/office/powerpoint/2010/main" val="4064041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B68D2766-C49B-4C1A-9FEE-6F146754B02B}" type="slidenum">
              <a:rPr lang="en-US" smtClean="0"/>
              <a:t>6</a:t>
            </a:fld>
            <a:endParaRPr lang="en-US"/>
          </a:p>
        </p:txBody>
      </p:sp>
    </p:spTree>
    <p:extLst>
      <p:ext uri="{BB962C8B-B14F-4D97-AF65-F5344CB8AC3E}">
        <p14:creationId xmlns:p14="http://schemas.microsoft.com/office/powerpoint/2010/main" val="1563168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8</a:t>
            </a:fld>
            <a:endParaRPr lang="en-US"/>
          </a:p>
        </p:txBody>
      </p:sp>
    </p:spTree>
    <p:extLst>
      <p:ext uri="{BB962C8B-B14F-4D97-AF65-F5344CB8AC3E}">
        <p14:creationId xmlns:p14="http://schemas.microsoft.com/office/powerpoint/2010/main" val="813893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9</a:t>
            </a:fld>
            <a:endParaRPr lang="en-US"/>
          </a:p>
        </p:txBody>
      </p:sp>
    </p:spTree>
    <p:extLst>
      <p:ext uri="{BB962C8B-B14F-4D97-AF65-F5344CB8AC3E}">
        <p14:creationId xmlns:p14="http://schemas.microsoft.com/office/powerpoint/2010/main" val="3785123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Copyright </a:t>
            </a:r>
            <a:r>
              <a:rPr lang="en-US" b="1"/>
              <a:t>PresentationGO.com</a:t>
            </a:r>
            <a:r>
              <a:rPr lang="en-US"/>
              <a:t> – The free PowerPoint template library</a:t>
            </a:r>
          </a:p>
        </p:txBody>
      </p:sp>
      <p:sp>
        <p:nvSpPr>
          <p:cNvPr id="4" name="Slide Number Placeholder 3"/>
          <p:cNvSpPr>
            <a:spLocks noGrp="1"/>
          </p:cNvSpPr>
          <p:nvPr>
            <p:ph type="sldNum" sz="quarter" idx="10"/>
          </p:nvPr>
        </p:nvSpPr>
        <p:spPr/>
        <p:txBody>
          <a:bodyPr/>
          <a:lstStyle/>
          <a:p>
            <a:fld id="{B68D2766-C49B-4C1A-9FEE-6F146754B02B}" type="slidenum">
              <a:rPr lang="en-US" smtClean="0"/>
              <a:t>11</a:t>
            </a:fld>
            <a:endParaRPr lang="en-US"/>
          </a:p>
        </p:txBody>
      </p:sp>
    </p:spTree>
    <p:extLst>
      <p:ext uri="{BB962C8B-B14F-4D97-AF65-F5344CB8AC3E}">
        <p14:creationId xmlns:p14="http://schemas.microsoft.com/office/powerpoint/2010/main" val="1283162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www.presentationgo.com/" TargetMode="External"/><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2888695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63481"/>
            <a:ext cx="10515600" cy="739056"/>
          </a:xfrm>
        </p:spPr>
        <p:txBody>
          <a:bodyPr>
            <a:normAutofit/>
          </a:bodyPr>
          <a:lstStyle>
            <a:lvl1pPr>
              <a:defRPr sz="3600"/>
            </a:lvl1pPr>
          </a:lstStyle>
          <a:p>
            <a:r>
              <a:rPr lang="en-US" dirty="0"/>
              <a:t>Click to edit Master title style</a:t>
            </a:r>
          </a:p>
        </p:txBody>
      </p:sp>
    </p:spTree>
    <p:extLst>
      <p:ext uri="{BB962C8B-B14F-4D97-AF65-F5344CB8AC3E}">
        <p14:creationId xmlns:p14="http://schemas.microsoft.com/office/powerpoint/2010/main" val="1508921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signed by PresentationGo">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Rectangle 4"/>
          <p:cNvSpPr/>
          <p:nvPr userDrawn="1"/>
        </p:nvSpPr>
        <p:spPr>
          <a:xfrm>
            <a:off x="0" y="3152956"/>
            <a:ext cx="12192000" cy="552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www</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a:t>
            </a:r>
            <a:r>
              <a:rPr kumimoji="0" lang="en-US" sz="2800" b="0" i="0" u="none" strike="noStrike" kern="1200" cap="none" spc="0" normalizeH="0" baseline="0" noProof="0">
                <a:ln>
                  <a:noFill/>
                </a:ln>
                <a:solidFill>
                  <a:srgbClr val="A5CD00"/>
                </a:solidFill>
                <a:effectLst/>
                <a:uLnTx/>
                <a:uFillTx/>
                <a:latin typeface="+mn-lt"/>
                <a:ea typeface="+mn-ea"/>
                <a:cs typeface="+mn-cs"/>
              </a:rPr>
              <a:t>PresentationGO</a:t>
            </a:r>
            <a:r>
              <a:rPr kumimoji="0" lang="en-US" sz="2000" b="0" i="0" u="none" strike="noStrike" kern="1200" cap="none" spc="0" normalizeH="0" baseline="0" noProof="0">
                <a:ln>
                  <a:noFill/>
                </a:ln>
                <a:solidFill>
                  <a:schemeClr val="bg1">
                    <a:lumMod val="50000"/>
                  </a:schemeClr>
                </a:solidFill>
                <a:effectLst/>
                <a:uLnTx/>
                <a:uFillTx/>
                <a:latin typeface="+mn-lt"/>
                <a:ea typeface="+mn-ea"/>
                <a:cs typeface="+mn-cs"/>
              </a:rPr>
              <a:t>.</a:t>
            </a: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com</a:t>
            </a:r>
            <a:endParaRPr kumimoji="0" lang="en-US" sz="2800" b="0" i="0" u="none" strike="noStrike" kern="1200" cap="none" spc="0" normalizeH="0" baseline="0" noProof="0" dirty="0">
              <a:ln>
                <a:noFill/>
              </a:ln>
              <a:solidFill>
                <a:schemeClr val="bg1">
                  <a:lumMod val="50000"/>
                </a:schemeClr>
              </a:solidFill>
              <a:effectLst/>
              <a:uLnTx/>
              <a:uFillTx/>
              <a:latin typeface="+mn-lt"/>
              <a:ea typeface="+mn-ea"/>
              <a:cs typeface="+mn-cs"/>
            </a:endParaRPr>
          </a:p>
        </p:txBody>
      </p:sp>
      <p:sp>
        <p:nvSpPr>
          <p:cNvPr id="6" name="Rectangle 5">
            <a:hlinkClick r:id="rId2"/>
          </p:cNvPr>
          <p:cNvSpPr/>
          <p:nvPr userDrawn="1"/>
        </p:nvSpPr>
        <p:spPr>
          <a:xfrm>
            <a:off x="2731912" y="3071723"/>
            <a:ext cx="6728177" cy="714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extBox 1"/>
          <p:cNvSpPr txBox="1"/>
          <p:nvPr userDrawn="1"/>
        </p:nvSpPr>
        <p:spPr>
          <a:xfrm>
            <a:off x="4271217" y="6121399"/>
            <a:ext cx="3649589" cy="369332"/>
          </a:xfrm>
          <a:prstGeom prst="rect">
            <a:avLst/>
          </a:prstGeom>
          <a:noFill/>
        </p:spPr>
        <p:txBody>
          <a:bodyPr wrap="none" rtlCol="0" anchor="ctr">
            <a:spAutoFit/>
          </a:bodyPr>
          <a:lstStyle/>
          <a:p>
            <a:pPr algn="ctr"/>
            <a:r>
              <a:rPr lang="en-US" sz="1800" dirty="0">
                <a:solidFill>
                  <a:srgbClr val="A5CD00"/>
                </a:solidFill>
              </a:rPr>
              <a:t>T</a:t>
            </a:r>
            <a:r>
              <a:rPr lang="en-US" sz="1800" baseline="0" dirty="0">
                <a:solidFill>
                  <a:srgbClr val="A5CD00"/>
                </a:solidFill>
              </a:rPr>
              <a:t>he free </a:t>
            </a:r>
            <a:r>
              <a:rPr lang="en-US" sz="1800" baseline="0">
                <a:solidFill>
                  <a:srgbClr val="A5CD00"/>
                </a:solidFill>
              </a:rPr>
              <a:t>PowerPoint template library</a:t>
            </a:r>
            <a:endParaRPr lang="en-US" sz="1800" dirty="0">
              <a:solidFill>
                <a:srgbClr val="A5CD00"/>
              </a:solidFill>
            </a:endParaRPr>
          </a:p>
        </p:txBody>
      </p:sp>
      <p:grpSp>
        <p:nvGrpSpPr>
          <p:cNvPr id="8" name="Group 7"/>
          <p:cNvGrpSpPr/>
          <p:nvPr userDrawn="1"/>
        </p:nvGrpSpPr>
        <p:grpSpPr>
          <a:xfrm>
            <a:off x="4983933" y="2633133"/>
            <a:ext cx="2224135" cy="369332"/>
            <a:chOff x="3459936" y="2633133"/>
            <a:chExt cx="2224135" cy="369332"/>
          </a:xfrm>
        </p:grpSpPr>
        <p:sp>
          <p:nvSpPr>
            <p:cNvPr id="9" name="TextBox 8"/>
            <p:cNvSpPr txBox="1"/>
            <p:nvPr userDrawn="1"/>
          </p:nvSpPr>
          <p:spPr>
            <a:xfrm>
              <a:off x="3459936" y="2633133"/>
              <a:ext cx="2224135" cy="369332"/>
            </a:xfrm>
            <a:prstGeom prst="rect">
              <a:avLst/>
            </a:prstGeom>
            <a:noFill/>
          </p:spPr>
          <p:txBody>
            <a:bodyPr wrap="none" rtlCol="0" anchor="ctr">
              <a:spAutoFit/>
            </a:bodyPr>
            <a:lstStyle/>
            <a:p>
              <a:pPr algn="ctr"/>
              <a:r>
                <a:rPr lang="en-US">
                  <a:solidFill>
                    <a:schemeClr val="bg1"/>
                  </a:solidFill>
                  <a:effectLst/>
                </a:rPr>
                <a:t>Designed</a:t>
              </a:r>
              <a:r>
                <a:rPr lang="en-US" baseline="0">
                  <a:solidFill>
                    <a:schemeClr val="bg1"/>
                  </a:solidFill>
                  <a:effectLst/>
                </a:rPr>
                <a:t> with         by</a:t>
              </a:r>
              <a:endParaRPr lang="en-US" dirty="0">
                <a:solidFill>
                  <a:schemeClr val="bg1"/>
                </a:solidFill>
                <a:effectLst/>
              </a:endParaRPr>
            </a:p>
          </p:txBody>
        </p:sp>
        <p:sp>
          <p:nvSpPr>
            <p:cNvPr id="10" name="Freeform 290"/>
            <p:cNvSpPr/>
            <p:nvPr userDrawn="1"/>
          </p:nvSpPr>
          <p:spPr>
            <a:xfrm>
              <a:off x="4977441" y="2705803"/>
              <a:ext cx="261456" cy="223991"/>
            </a:xfrm>
            <a:custGeom>
              <a:avLst/>
              <a:gdLst/>
              <a:ahLst/>
              <a:cxnLst/>
              <a:rect l="l" t="t" r="r" b="b"/>
              <a:pathLst>
                <a:path w="504825" h="432707">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rgbClr val="D900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4120419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hyperlink" Target="http://www.presentationgo.com/" TargetMode="External"/><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presentationgo.com/" TargetMode="Externa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3482"/>
            <a:ext cx="105156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.com</a:t>
            </a:r>
          </a:p>
        </p:txBody>
      </p:sp>
      <p:sp>
        <p:nvSpPr>
          <p:cNvPr id="7" name="Rectangle 6"/>
          <p:cNvSpPr/>
          <p:nvPr userDrawn="1"/>
        </p:nvSpPr>
        <p:spPr>
          <a:xfrm>
            <a:off x="-12701" y="6959601"/>
            <a:ext cx="1661032"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3" tooltip="PresentationGo!"/>
              </a:rPr>
              <a:t>presentationgo.com</a:t>
            </a:r>
            <a:endParaRPr lang="en-US" sz="1100" dirty="0"/>
          </a:p>
        </p:txBody>
      </p:sp>
      <p:sp>
        <p:nvSpPr>
          <p:cNvPr id="13" name="Freeform 12"/>
          <p:cNvSpPr/>
          <p:nvPr userDrawn="1"/>
        </p:nvSpPr>
        <p:spPr>
          <a:xfrm rot="5400000">
            <a:off x="91178" y="17358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nvGrpSpPr>
          <p:cNvPr id="14" name="Group 13"/>
          <p:cNvGrpSpPr/>
          <p:nvPr userDrawn="1"/>
        </p:nvGrpSpPr>
        <p:grpSpPr>
          <a:xfrm>
            <a:off x="-1654908" y="-16654"/>
            <a:ext cx="1569183" cy="612144"/>
            <a:chOff x="-2096383" y="21447"/>
            <a:chExt cx="1569183" cy="612144"/>
          </a:xfrm>
        </p:grpSpPr>
        <p:sp>
          <p:nvSpPr>
            <p:cNvPr id="15" name="TextBox 14"/>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4"/>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2055134626"/>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3A45"/>
            </a:gs>
            <a:gs pos="35000">
              <a:srgbClr val="323A45"/>
            </a:gs>
            <a:gs pos="100000">
              <a:srgbClr val="1C2026"/>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63482"/>
            <a:ext cx="10515600" cy="739056"/>
          </a:xfrm>
          <a:prstGeom prst="rect">
            <a:avLst/>
          </a:prstGeom>
        </p:spPr>
        <p:txBody>
          <a:bodyPr rIns="0">
            <a:normAutofit/>
          </a:bodyPr>
          <a:lstStyle/>
          <a:p>
            <a:pPr marL="0" lvl="0"/>
            <a:r>
              <a:rPr lang="en-US"/>
              <a:t>Click to edit Master title style</a:t>
            </a:r>
          </a:p>
        </p:txBody>
      </p:sp>
      <p:sp>
        <p:nvSpPr>
          <p:cNvPr id="3" name="Text Placeholder 2"/>
          <p:cNvSpPr>
            <a:spLocks noGrp="1"/>
          </p:cNvSpPr>
          <p:nvPr>
            <p:ph type="body" idx="1"/>
          </p:nvPr>
        </p:nvSpPr>
        <p:spPr>
          <a:xfrm>
            <a:off x="838200" y="1219200"/>
            <a:ext cx="10515600" cy="49577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userDrawn="1"/>
        </p:nvSpPr>
        <p:spPr>
          <a:xfrm>
            <a:off x="0" y="6305911"/>
            <a:ext cx="12192000" cy="5520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www.</a:t>
            </a:r>
            <a:r>
              <a:rPr kumimoji="0" lang="en-US" sz="3200" b="0" i="0" u="none" strike="noStrike" kern="1200" cap="none" spc="150" normalizeH="0" baseline="0" noProof="0" dirty="0">
                <a:ln>
                  <a:noFill/>
                </a:ln>
                <a:solidFill>
                  <a:prstClr val="black">
                    <a:lumMod val="85000"/>
                    <a:lumOff val="15000"/>
                  </a:prstClr>
                </a:solidFill>
                <a:effectLst/>
                <a:uLnTx/>
                <a:uFillTx/>
                <a:latin typeface="+mn-lt"/>
                <a:ea typeface="+mn-ea"/>
                <a:cs typeface="+mn-cs"/>
              </a:rPr>
              <a:t>presentationgo</a:t>
            </a:r>
            <a:r>
              <a:rPr kumimoji="0" lang="en-US" sz="3200" b="0" i="0" u="none" strike="noStrike" kern="1200" cap="none" spc="150" normalizeH="0" baseline="0" noProof="0" dirty="0">
                <a:ln>
                  <a:noFill/>
                </a:ln>
                <a:solidFill>
                  <a:prstClr val="white">
                    <a:lumMod val="75000"/>
                  </a:prstClr>
                </a:solidFill>
                <a:effectLst/>
                <a:uLnTx/>
                <a:uFillTx/>
                <a:latin typeface="+mn-lt"/>
                <a:ea typeface="+mn-ea"/>
                <a:cs typeface="+mn-cs"/>
              </a:rPr>
              <a:t>.com</a:t>
            </a:r>
          </a:p>
        </p:txBody>
      </p:sp>
      <p:sp>
        <p:nvSpPr>
          <p:cNvPr id="13" name="Freeform 12"/>
          <p:cNvSpPr/>
          <p:nvPr userDrawn="1"/>
        </p:nvSpPr>
        <p:spPr>
          <a:xfrm rot="5400000">
            <a:off x="91178" y="173588"/>
            <a:ext cx="369496" cy="570902"/>
          </a:xfrm>
          <a:custGeom>
            <a:avLst/>
            <a:gdLst>
              <a:gd name="connsiteX0" fmla="*/ 210916 w 1034764"/>
              <a:gd name="connsiteY0" fmla="*/ 535701 h 1598797"/>
              <a:gd name="connsiteX1" fmla="*/ 331908 w 1034764"/>
              <a:gd name="connsiteY1" fmla="*/ 284049 h 1598797"/>
              <a:gd name="connsiteX2" fmla="*/ 741774 w 1034764"/>
              <a:gd name="connsiteY2" fmla="*/ 315409 h 1598797"/>
              <a:gd name="connsiteX3" fmla="*/ 403935 w 1034764"/>
              <a:gd name="connsiteY3" fmla="*/ 375418 h 1598797"/>
              <a:gd name="connsiteX4" fmla="*/ 266699 w 1034764"/>
              <a:gd name="connsiteY4" fmla="*/ 689905 h 1598797"/>
              <a:gd name="connsiteX5" fmla="*/ 266698 w 1034764"/>
              <a:gd name="connsiteY5" fmla="*/ 689907 h 1598797"/>
              <a:gd name="connsiteX6" fmla="*/ 210916 w 1034764"/>
              <a:gd name="connsiteY6" fmla="*/ 535701 h 1598797"/>
              <a:gd name="connsiteX7" fmla="*/ 134938 w 1034764"/>
              <a:gd name="connsiteY7" fmla="*/ 517381 h 1598797"/>
              <a:gd name="connsiteX8" fmla="*/ 517383 w 1034764"/>
              <a:gd name="connsiteY8" fmla="*/ 899826 h 1598797"/>
              <a:gd name="connsiteX9" fmla="*/ 899828 w 1034764"/>
              <a:gd name="connsiteY9" fmla="*/ 517381 h 1598797"/>
              <a:gd name="connsiteX10" fmla="*/ 517383 w 1034764"/>
              <a:gd name="connsiteY10" fmla="*/ 134936 h 1598797"/>
              <a:gd name="connsiteX11" fmla="*/ 134938 w 1034764"/>
              <a:gd name="connsiteY11" fmla="*/ 517381 h 1598797"/>
              <a:gd name="connsiteX12" fmla="*/ 0 w 1034764"/>
              <a:gd name="connsiteY12" fmla="*/ 517382 h 1598797"/>
              <a:gd name="connsiteX13" fmla="*/ 517382 w 1034764"/>
              <a:gd name="connsiteY13" fmla="*/ 0 h 1598797"/>
              <a:gd name="connsiteX14" fmla="*/ 1034764 w 1034764"/>
              <a:gd name="connsiteY14" fmla="*/ 517382 h 1598797"/>
              <a:gd name="connsiteX15" fmla="*/ 621653 w 1034764"/>
              <a:gd name="connsiteY15" fmla="*/ 1024253 h 1598797"/>
              <a:gd name="connsiteX16" fmla="*/ 620527 w 1034764"/>
              <a:gd name="connsiteY16" fmla="*/ 1024366 h 1598797"/>
              <a:gd name="connsiteX17" fmla="*/ 662992 w 1034764"/>
              <a:gd name="connsiteY17" fmla="*/ 1598797 h 1598797"/>
              <a:gd name="connsiteX18" fmla="*/ 371775 w 1034764"/>
              <a:gd name="connsiteY18" fmla="*/ 1598797 h 1598797"/>
              <a:gd name="connsiteX19" fmla="*/ 414241 w 1034764"/>
              <a:gd name="connsiteY19" fmla="*/ 1024367 h 1598797"/>
              <a:gd name="connsiteX20" fmla="*/ 413112 w 1034764"/>
              <a:gd name="connsiteY20" fmla="*/ 1024253 h 1598797"/>
              <a:gd name="connsiteX21" fmla="*/ 0 w 1034764"/>
              <a:gd name="connsiteY21" fmla="*/ 517382 h 1598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34764" h="1598797">
                <a:moveTo>
                  <a:pt x="210916" y="535701"/>
                </a:moveTo>
                <a:cubicBezTo>
                  <a:pt x="207764" y="443901"/>
                  <a:pt x="249915" y="348683"/>
                  <a:pt x="331908" y="284049"/>
                </a:cubicBezTo>
                <a:cubicBezTo>
                  <a:pt x="463097" y="180634"/>
                  <a:pt x="646600" y="194675"/>
                  <a:pt x="741774" y="315409"/>
                </a:cubicBezTo>
                <a:cubicBezTo>
                  <a:pt x="631231" y="275026"/>
                  <a:pt x="502220" y="297941"/>
                  <a:pt x="403935" y="375418"/>
                </a:cubicBezTo>
                <a:cubicBezTo>
                  <a:pt x="305650" y="452895"/>
                  <a:pt x="253243" y="572989"/>
                  <a:pt x="266699" y="689905"/>
                </a:cubicBezTo>
                <a:lnTo>
                  <a:pt x="266698" y="689907"/>
                </a:lnTo>
                <a:cubicBezTo>
                  <a:pt x="231008" y="644631"/>
                  <a:pt x="212807" y="590781"/>
                  <a:pt x="210916" y="535701"/>
                </a:cubicBezTo>
                <a:close/>
                <a:moveTo>
                  <a:pt x="134938" y="517381"/>
                </a:moveTo>
                <a:cubicBezTo>
                  <a:pt x="134938" y="728600"/>
                  <a:pt x="306164" y="899826"/>
                  <a:pt x="517383" y="899826"/>
                </a:cubicBezTo>
                <a:cubicBezTo>
                  <a:pt x="728602" y="899826"/>
                  <a:pt x="899828" y="728600"/>
                  <a:pt x="899828" y="517381"/>
                </a:cubicBezTo>
                <a:cubicBezTo>
                  <a:pt x="899828" y="306162"/>
                  <a:pt x="728602" y="134936"/>
                  <a:pt x="517383" y="134936"/>
                </a:cubicBezTo>
                <a:cubicBezTo>
                  <a:pt x="306164" y="134936"/>
                  <a:pt x="134938" y="306162"/>
                  <a:pt x="134938" y="517381"/>
                </a:cubicBezTo>
                <a:close/>
                <a:moveTo>
                  <a:pt x="0" y="517382"/>
                </a:moveTo>
                <a:cubicBezTo>
                  <a:pt x="0" y="231640"/>
                  <a:pt x="231640" y="0"/>
                  <a:pt x="517382" y="0"/>
                </a:cubicBezTo>
                <a:cubicBezTo>
                  <a:pt x="803124" y="0"/>
                  <a:pt x="1034764" y="231640"/>
                  <a:pt x="1034764" y="517382"/>
                </a:cubicBezTo>
                <a:cubicBezTo>
                  <a:pt x="1034764" y="767406"/>
                  <a:pt x="857415" y="976008"/>
                  <a:pt x="621653" y="1024253"/>
                </a:cubicBezTo>
                <a:lnTo>
                  <a:pt x="620527" y="1024366"/>
                </a:lnTo>
                <a:lnTo>
                  <a:pt x="662992" y="1598797"/>
                </a:lnTo>
                <a:lnTo>
                  <a:pt x="371775" y="1598797"/>
                </a:lnTo>
                <a:lnTo>
                  <a:pt x="414241" y="1024367"/>
                </a:lnTo>
                <a:lnTo>
                  <a:pt x="413112" y="1024253"/>
                </a:lnTo>
                <a:cubicBezTo>
                  <a:pt x="177349" y="976008"/>
                  <a:pt x="0" y="767406"/>
                  <a:pt x="0" y="517382"/>
                </a:cubicBezTo>
                <a:close/>
              </a:path>
            </a:pathLst>
          </a:custGeom>
          <a:solidFill>
            <a:schemeClr val="bg1">
              <a:alpha val="20000"/>
            </a:schemeClr>
          </a:solidFill>
          <a:ln>
            <a:noFill/>
          </a:ln>
          <a:effectLst>
            <a:outerShdw blurRad="12700" dist="12700" dir="270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grpSp>
        <p:nvGrpSpPr>
          <p:cNvPr id="14" name="Group 13"/>
          <p:cNvGrpSpPr/>
          <p:nvPr userDrawn="1"/>
        </p:nvGrpSpPr>
        <p:grpSpPr>
          <a:xfrm>
            <a:off x="-1654908" y="-16654"/>
            <a:ext cx="1569183" cy="612144"/>
            <a:chOff x="-2096383" y="21447"/>
            <a:chExt cx="1569183" cy="612144"/>
          </a:xfrm>
        </p:grpSpPr>
        <p:sp>
          <p:nvSpPr>
            <p:cNvPr id="15" name="TextBox 14"/>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6" name="TextBox 15"/>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7" name="Picture 16"/>
            <p:cNvPicPr>
              <a:picLocks noChangeAspect="1"/>
            </p:cNvPicPr>
            <p:nvPr userDrawn="1"/>
          </p:nvPicPr>
          <p:blipFill>
            <a:blip r:embed="rId3"/>
            <a:stretch>
              <a:fillRect/>
            </a:stretch>
          </p:blipFill>
          <p:spPr>
            <a:xfrm>
              <a:off x="-2018604" y="234547"/>
              <a:ext cx="1405251" cy="185944"/>
            </a:xfrm>
            <a:prstGeom prst="rect">
              <a:avLst/>
            </a:prstGeom>
          </p:spPr>
        </p:pic>
      </p:grpSp>
      <p:sp>
        <p:nvSpPr>
          <p:cNvPr id="18" name="Rectangle 17"/>
          <p:cNvSpPr/>
          <p:nvPr userDrawn="1"/>
        </p:nvSpPr>
        <p:spPr>
          <a:xfrm>
            <a:off x="-12701" y="6959601"/>
            <a:ext cx="1661032" cy="261610"/>
          </a:xfrm>
          <a:prstGeom prst="rect">
            <a:avLst/>
          </a:prstGeom>
        </p:spPr>
        <p:txBody>
          <a:bodyPr wrap="none">
            <a:spAutoFit/>
          </a:bodyPr>
          <a:lstStyle/>
          <a:p>
            <a:r>
              <a:rPr lang="en-US" sz="1100" b="0" i="0" dirty="0">
                <a:solidFill>
                  <a:srgbClr val="555555"/>
                </a:solidFill>
                <a:effectLst/>
                <a:latin typeface="Open Sans" panose="020B0606030504020204" pitchFamily="34" charset="0"/>
              </a:rPr>
              <a:t>© </a:t>
            </a:r>
            <a:r>
              <a:rPr lang="en-US" sz="1100" b="0" i="0" u="none" strike="noStrike" dirty="0">
                <a:solidFill>
                  <a:srgbClr val="A5CD28"/>
                </a:solidFill>
                <a:effectLst/>
                <a:latin typeface="Open Sans" panose="020B0606030504020204" pitchFamily="34" charset="0"/>
                <a:hlinkClick r:id="rId4" tooltip="PresentationGo!"/>
              </a:rPr>
              <a:t>presentationgo.com</a:t>
            </a:r>
            <a:endParaRPr lang="en-US" sz="1100" dirty="0"/>
          </a:p>
        </p:txBody>
      </p:sp>
    </p:spTree>
    <p:extLst>
      <p:ext uri="{BB962C8B-B14F-4D97-AF65-F5344CB8AC3E}">
        <p14:creationId xmlns:p14="http://schemas.microsoft.com/office/powerpoint/2010/main" val="2530658317"/>
      </p:ext>
    </p:extLst>
  </p:cSld>
  <p:clrMap bg1="lt1" tx1="dk1" bg2="lt2" tx2="dk2" accent1="accent1" accent2="accent2" accent3="accent3" accent4="accent4" accent5="accent5" accent6="accent6" hlink="hlink" folHlink="folHlink"/>
  <p:sldLayoutIdLst>
    <p:sldLayoutId id="2147483704" r:id="rId1"/>
  </p:sldLayoutIdLst>
  <p:txStyles>
    <p:title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23A4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7E942A-26CB-4FC8-A61F-ED7BAF06B75B}" type="datetimeFigureOut">
              <a:rPr lang="en-US" smtClean="0"/>
              <a:t>3/17/2020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EDDA2-A385-4D53-9944-861446547DDE}" type="slidenum">
              <a:rPr lang="en-US" smtClean="0"/>
              <a:t>‹Nº›</a:t>
            </a:fld>
            <a:endParaRPr lang="en-US"/>
          </a:p>
        </p:txBody>
      </p:sp>
    </p:spTree>
    <p:extLst>
      <p:ext uri="{BB962C8B-B14F-4D97-AF65-F5344CB8AC3E}">
        <p14:creationId xmlns:p14="http://schemas.microsoft.com/office/powerpoint/2010/main" val="4056465630"/>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hyperlink" Target="https://docs.google.com/document/d/1UWlHkJ9k3Dhh4FV1ZXawayKZdcbut_Ckyhet7GxC4ec/edit" TargetMode="External"/><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sv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2677C01-CFBA-40E6-8771-0660DBDD166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11950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1E45E7-33CC-4197-9FEF-0282139415A7}"/>
              </a:ext>
            </a:extLst>
          </p:cNvPr>
          <p:cNvSpPr>
            <a:spLocks noGrp="1"/>
          </p:cNvSpPr>
          <p:nvPr>
            <p:ph type="title"/>
          </p:nvPr>
        </p:nvSpPr>
        <p:spPr>
          <a:xfrm>
            <a:off x="727935" y="167307"/>
            <a:ext cx="10515600" cy="739775"/>
          </a:xfrm>
        </p:spPr>
        <p:txBody>
          <a:bodyPr>
            <a:normAutofit/>
          </a:bodyPr>
          <a:lstStyle/>
          <a:p>
            <a:r>
              <a:rPr lang="en-US" sz="3000" dirty="0"/>
              <a:t>TERCER SEMILLERO DE INVESTIGACIÓN SAEV 2018-3</a:t>
            </a:r>
          </a:p>
        </p:txBody>
      </p:sp>
      <p:sp>
        <p:nvSpPr>
          <p:cNvPr id="6" name="Title 1">
            <a:extLst>
              <a:ext uri="{FF2B5EF4-FFF2-40B4-BE49-F238E27FC236}">
                <a16:creationId xmlns:a16="http://schemas.microsoft.com/office/drawing/2014/main" id="{0ED771AD-A2D4-413B-9AEF-AFEB3A073C08}"/>
              </a:ext>
            </a:extLst>
          </p:cNvPr>
          <p:cNvSpPr txBox="1">
            <a:spLocks/>
          </p:cNvSpPr>
          <p:nvPr/>
        </p:nvSpPr>
        <p:spPr>
          <a:xfrm>
            <a:off x="10435293" y="5524955"/>
            <a:ext cx="1870587" cy="204691"/>
          </a:xfrm>
          <a:prstGeom prst="rect">
            <a:avLst/>
          </a:prstGeom>
        </p:spPr>
        <p:txBody>
          <a:bodyPr rIns="0">
            <a:normAutofit fontScale="85000" lnSpcReduction="20000"/>
          </a:bodyPr>
          <a:lst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a:lstStyle>
          <a:p>
            <a:r>
              <a:rPr lang="es-MX" sz="1200" dirty="0"/>
              <a:t>ANEXO 2. SAEV 2018-3</a:t>
            </a:r>
          </a:p>
        </p:txBody>
      </p:sp>
      <p:pic>
        <p:nvPicPr>
          <p:cNvPr id="2" name="Imagen 1">
            <a:extLst>
              <a:ext uri="{FF2B5EF4-FFF2-40B4-BE49-F238E27FC236}">
                <a16:creationId xmlns:a16="http://schemas.microsoft.com/office/drawing/2014/main" id="{BB82B79E-8544-4267-9B69-2F2426CBE3E5}"/>
              </a:ext>
            </a:extLst>
          </p:cNvPr>
          <p:cNvPicPr>
            <a:picLocks noChangeAspect="1"/>
          </p:cNvPicPr>
          <p:nvPr/>
        </p:nvPicPr>
        <p:blipFill>
          <a:blip r:embed="rId2"/>
          <a:stretch>
            <a:fillRect/>
          </a:stretch>
        </p:blipFill>
        <p:spPr>
          <a:xfrm>
            <a:off x="1465090" y="720656"/>
            <a:ext cx="9041291" cy="5138484"/>
          </a:xfrm>
          <a:prstGeom prst="rect">
            <a:avLst/>
          </a:prstGeom>
        </p:spPr>
      </p:pic>
      <p:sp>
        <p:nvSpPr>
          <p:cNvPr id="3" name="Rectángulo 2">
            <a:extLst>
              <a:ext uri="{FF2B5EF4-FFF2-40B4-BE49-F238E27FC236}">
                <a16:creationId xmlns:a16="http://schemas.microsoft.com/office/drawing/2014/main" id="{B61DB2EE-F950-4B73-99B5-DAFF0D402CE6}"/>
              </a:ext>
            </a:extLst>
          </p:cNvPr>
          <p:cNvSpPr/>
          <p:nvPr/>
        </p:nvSpPr>
        <p:spPr>
          <a:xfrm>
            <a:off x="0" y="5859140"/>
            <a:ext cx="12192000" cy="461665"/>
          </a:xfrm>
          <a:prstGeom prst="rect">
            <a:avLst/>
          </a:prstGeom>
        </p:spPr>
        <p:txBody>
          <a:bodyPr wrap="square">
            <a:spAutoFit/>
          </a:bodyPr>
          <a:lstStyle/>
          <a:p>
            <a:r>
              <a:rPr lang="es-CO" sz="1200" dirty="0">
                <a:solidFill>
                  <a:schemeClr val="bg1"/>
                </a:solidFill>
                <a:latin typeface="Arial" panose="020B0604020202020204" pitchFamily="34" charset="0"/>
              </a:rPr>
              <a:t>De izquierda a derecha. Daniela Martínez Blandón; Diego Fernando Becerra Aroca; Dra. Marcela Garzón Posada, directora programa Admón. Virtual; </a:t>
            </a:r>
            <a:r>
              <a:rPr lang="es-CO" sz="1200" dirty="0" err="1">
                <a:solidFill>
                  <a:schemeClr val="bg1"/>
                </a:solidFill>
                <a:latin typeface="Arial" panose="020B0604020202020204" pitchFamily="34" charset="0"/>
              </a:rPr>
              <a:t>Yuried</a:t>
            </a:r>
            <a:r>
              <a:rPr lang="es-CO" sz="1200" dirty="0">
                <a:solidFill>
                  <a:schemeClr val="bg1"/>
                </a:solidFill>
                <a:latin typeface="Arial" panose="020B0604020202020204" pitchFamily="34" charset="0"/>
              </a:rPr>
              <a:t> Katerin Castellanos </a:t>
            </a:r>
            <a:r>
              <a:rPr lang="es-CO" sz="1200" dirty="0" err="1">
                <a:solidFill>
                  <a:schemeClr val="bg1"/>
                </a:solidFill>
                <a:latin typeface="Arial" panose="020B0604020202020204" pitchFamily="34" charset="0"/>
              </a:rPr>
              <a:t>Rodríoguez</a:t>
            </a:r>
            <a:r>
              <a:rPr lang="es-CO" sz="1200" dirty="0">
                <a:solidFill>
                  <a:schemeClr val="bg1"/>
                </a:solidFill>
                <a:latin typeface="Arial" panose="020B0604020202020204" pitchFamily="34" charset="0"/>
              </a:rPr>
              <a:t> y Eliana </a:t>
            </a:r>
            <a:r>
              <a:rPr lang="es-CO" sz="1200" dirty="0" err="1">
                <a:solidFill>
                  <a:schemeClr val="bg1"/>
                </a:solidFill>
                <a:latin typeface="Arial" panose="020B0604020202020204" pitchFamily="34" charset="0"/>
              </a:rPr>
              <a:t>Rocró</a:t>
            </a:r>
            <a:r>
              <a:rPr lang="es-CO" sz="1200" dirty="0">
                <a:solidFill>
                  <a:schemeClr val="bg1"/>
                </a:solidFill>
                <a:latin typeface="Arial" panose="020B0604020202020204" pitchFamily="34" charset="0"/>
              </a:rPr>
              <a:t> Aponte Caballero. SAEV 20183. Esta foto fue tomada en el 1 piso sede R</a:t>
            </a:r>
            <a:endParaRPr lang="es-CO" sz="1200" b="0" i="0" dirty="0">
              <a:solidFill>
                <a:schemeClr val="bg1"/>
              </a:solidFill>
              <a:effectLst/>
              <a:latin typeface="Times New Roman" panose="02020603050405020304" pitchFamily="18" charset="0"/>
            </a:endParaRPr>
          </a:p>
        </p:txBody>
      </p:sp>
    </p:spTree>
    <p:extLst>
      <p:ext uri="{BB962C8B-B14F-4D97-AF65-F5344CB8AC3E}">
        <p14:creationId xmlns:p14="http://schemas.microsoft.com/office/powerpoint/2010/main" val="493977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107">
            <a:extLst>
              <a:ext uri="{FF2B5EF4-FFF2-40B4-BE49-F238E27FC236}">
                <a16:creationId xmlns:a16="http://schemas.microsoft.com/office/drawing/2014/main" id="{4BB82573-4FCC-476C-AF35-88EAA1C16ED8}"/>
              </a:ext>
            </a:extLst>
          </p:cNvPr>
          <p:cNvSpPr>
            <a:spLocks noChangeArrowheads="1"/>
          </p:cNvSpPr>
          <p:nvPr/>
        </p:nvSpPr>
        <p:spPr bwMode="auto">
          <a:xfrm>
            <a:off x="506593" y="1840721"/>
            <a:ext cx="2255838" cy="3189257"/>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p:txBody>
          <a:bodyPr/>
          <a:lstStyle/>
          <a:p>
            <a:r>
              <a:rPr lang="en-US" dirty="0"/>
              <a:t>ESTUDIANTES SAEV 2018-3</a:t>
            </a:r>
          </a:p>
        </p:txBody>
      </p:sp>
      <p:sp>
        <p:nvSpPr>
          <p:cNvPr id="81" name="Rectangle 108">
            <a:extLst>
              <a:ext uri="{FF2B5EF4-FFF2-40B4-BE49-F238E27FC236}">
                <a16:creationId xmlns:a16="http://schemas.microsoft.com/office/drawing/2014/main" id="{4EC66840-62C7-49A1-8F11-D97BDA638D2D}"/>
              </a:ext>
            </a:extLst>
          </p:cNvPr>
          <p:cNvSpPr>
            <a:spLocks noChangeArrowheads="1"/>
          </p:cNvSpPr>
          <p:nvPr/>
        </p:nvSpPr>
        <p:spPr bwMode="auto">
          <a:xfrm>
            <a:off x="624068" y="195819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FDAE7B71-FBF5-4B65-BA7C-D0B9E086AAA8}"/>
              </a:ext>
            </a:extLst>
          </p:cNvPr>
          <p:cNvGrpSpPr/>
          <p:nvPr/>
        </p:nvGrpSpPr>
        <p:grpSpPr>
          <a:xfrm>
            <a:off x="1442071" y="1643872"/>
            <a:ext cx="384881" cy="973165"/>
            <a:chOff x="1442071" y="1643872"/>
            <a:chExt cx="384881" cy="973165"/>
          </a:xfrm>
        </p:grpSpPr>
        <p:sp>
          <p:nvSpPr>
            <p:cNvPr id="83" name="Freeform: Shape 82">
              <a:extLst>
                <a:ext uri="{FF2B5EF4-FFF2-40B4-BE49-F238E27FC236}">
                  <a16:creationId xmlns:a16="http://schemas.microsoft.com/office/drawing/2014/main" id="{EBE4D1B4-EB71-4204-8114-D5AF55C16709}"/>
                </a:ext>
              </a:extLst>
            </p:cNvPr>
            <p:cNvSpPr>
              <a:spLocks/>
            </p:cNvSpPr>
            <p:nvPr/>
          </p:nvSpPr>
          <p:spPr bwMode="auto">
            <a:xfrm>
              <a:off x="1526249" y="215221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4" name="Freeform: Shape 83">
              <a:extLst>
                <a:ext uri="{FF2B5EF4-FFF2-40B4-BE49-F238E27FC236}">
                  <a16:creationId xmlns:a16="http://schemas.microsoft.com/office/drawing/2014/main" id="{EDAF54A8-5E03-401A-A23F-B5FC53446DD3}"/>
                </a:ext>
              </a:extLst>
            </p:cNvPr>
            <p:cNvSpPr>
              <a:spLocks/>
            </p:cNvSpPr>
            <p:nvPr/>
          </p:nvSpPr>
          <p:spPr bwMode="auto">
            <a:xfrm>
              <a:off x="1526609" y="1921685"/>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5" name="Freeform: Shape 84">
              <a:extLst>
                <a:ext uri="{FF2B5EF4-FFF2-40B4-BE49-F238E27FC236}">
                  <a16:creationId xmlns:a16="http://schemas.microsoft.com/office/drawing/2014/main" id="{E79DFB78-5CFD-4D3A-9C57-689198D7004D}"/>
                </a:ext>
              </a:extLst>
            </p:cNvPr>
            <p:cNvSpPr>
              <a:spLocks/>
            </p:cNvSpPr>
            <p:nvPr/>
          </p:nvSpPr>
          <p:spPr bwMode="auto">
            <a:xfrm>
              <a:off x="1536072" y="1923273"/>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6" name="Freeform 194">
              <a:extLst>
                <a:ext uri="{FF2B5EF4-FFF2-40B4-BE49-F238E27FC236}">
                  <a16:creationId xmlns:a16="http://schemas.microsoft.com/office/drawing/2014/main" id="{52114148-7ADE-4EE9-9B90-FCE5A50AD032}"/>
                </a:ext>
              </a:extLst>
            </p:cNvPr>
            <p:cNvSpPr>
              <a:spLocks/>
            </p:cNvSpPr>
            <p:nvPr/>
          </p:nvSpPr>
          <p:spPr bwMode="auto">
            <a:xfrm>
              <a:off x="1442071" y="1805797"/>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95">
              <a:extLst>
                <a:ext uri="{FF2B5EF4-FFF2-40B4-BE49-F238E27FC236}">
                  <a16:creationId xmlns:a16="http://schemas.microsoft.com/office/drawing/2014/main" id="{D516F441-6BF9-48D6-8070-EB600186A476}"/>
                </a:ext>
              </a:extLst>
            </p:cNvPr>
            <p:cNvSpPr>
              <a:spLocks/>
            </p:cNvSpPr>
            <p:nvPr/>
          </p:nvSpPr>
          <p:spPr bwMode="auto">
            <a:xfrm>
              <a:off x="1451596" y="180897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96">
              <a:extLst>
                <a:ext uri="{FF2B5EF4-FFF2-40B4-BE49-F238E27FC236}">
                  <a16:creationId xmlns:a16="http://schemas.microsoft.com/office/drawing/2014/main" id="{9985EF85-DC2E-48AD-A04E-C30BF9D5E124}"/>
                </a:ext>
              </a:extLst>
            </p:cNvPr>
            <p:cNvSpPr>
              <a:spLocks/>
            </p:cNvSpPr>
            <p:nvPr/>
          </p:nvSpPr>
          <p:spPr bwMode="auto">
            <a:xfrm>
              <a:off x="1511921" y="1780397"/>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97">
              <a:extLst>
                <a:ext uri="{FF2B5EF4-FFF2-40B4-BE49-F238E27FC236}">
                  <a16:creationId xmlns:a16="http://schemas.microsoft.com/office/drawing/2014/main" id="{08338468-3159-466D-9D00-840257299CFF}"/>
                </a:ext>
              </a:extLst>
            </p:cNvPr>
            <p:cNvSpPr>
              <a:spLocks/>
            </p:cNvSpPr>
            <p:nvPr/>
          </p:nvSpPr>
          <p:spPr bwMode="auto">
            <a:xfrm>
              <a:off x="1519859" y="179150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98">
              <a:extLst>
                <a:ext uri="{FF2B5EF4-FFF2-40B4-BE49-F238E27FC236}">
                  <a16:creationId xmlns:a16="http://schemas.microsoft.com/office/drawing/2014/main" id="{91105991-9128-48E9-8928-37BE038F8CB0}"/>
                </a:ext>
              </a:extLst>
            </p:cNvPr>
            <p:cNvSpPr>
              <a:spLocks/>
            </p:cNvSpPr>
            <p:nvPr/>
          </p:nvSpPr>
          <p:spPr bwMode="auto">
            <a:xfrm>
              <a:off x="1519859" y="1791509"/>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99">
              <a:extLst>
                <a:ext uri="{FF2B5EF4-FFF2-40B4-BE49-F238E27FC236}">
                  <a16:creationId xmlns:a16="http://schemas.microsoft.com/office/drawing/2014/main" id="{06EA0E5E-AF80-4BAC-B2B7-27F987F928A5}"/>
                </a:ext>
              </a:extLst>
            </p:cNvPr>
            <p:cNvSpPr>
              <a:spLocks/>
            </p:cNvSpPr>
            <p:nvPr/>
          </p:nvSpPr>
          <p:spPr bwMode="auto">
            <a:xfrm>
              <a:off x="1459534" y="1839134"/>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200">
              <a:extLst>
                <a:ext uri="{FF2B5EF4-FFF2-40B4-BE49-F238E27FC236}">
                  <a16:creationId xmlns:a16="http://schemas.microsoft.com/office/drawing/2014/main" id="{5CE54378-A78F-4381-AFDC-A6C96CF97671}"/>
                </a:ext>
              </a:extLst>
            </p:cNvPr>
            <p:cNvSpPr>
              <a:spLocks/>
            </p:cNvSpPr>
            <p:nvPr/>
          </p:nvSpPr>
          <p:spPr bwMode="auto">
            <a:xfrm>
              <a:off x="1478584" y="1643872"/>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01">
              <a:extLst>
                <a:ext uri="{FF2B5EF4-FFF2-40B4-BE49-F238E27FC236}">
                  <a16:creationId xmlns:a16="http://schemas.microsoft.com/office/drawing/2014/main" id="{1E5D86BB-836D-4032-B1C3-933C85F74CAC}"/>
                </a:ext>
              </a:extLst>
            </p:cNvPr>
            <p:cNvSpPr>
              <a:spLocks/>
            </p:cNvSpPr>
            <p:nvPr/>
          </p:nvSpPr>
          <p:spPr bwMode="auto">
            <a:xfrm>
              <a:off x="1489696" y="165022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02">
              <a:extLst>
                <a:ext uri="{FF2B5EF4-FFF2-40B4-BE49-F238E27FC236}">
                  <a16:creationId xmlns:a16="http://schemas.microsoft.com/office/drawing/2014/main" id="{A6FF61A4-9EAF-47C0-96C0-DCB0BF683641}"/>
                </a:ext>
              </a:extLst>
            </p:cNvPr>
            <p:cNvSpPr>
              <a:spLocks/>
            </p:cNvSpPr>
            <p:nvPr/>
          </p:nvSpPr>
          <p:spPr bwMode="auto">
            <a:xfrm>
              <a:off x="1513509" y="1661334"/>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96" name="Rectangle 107">
            <a:extLst>
              <a:ext uri="{FF2B5EF4-FFF2-40B4-BE49-F238E27FC236}">
                <a16:creationId xmlns:a16="http://schemas.microsoft.com/office/drawing/2014/main" id="{A100ADCB-414C-4120-A63A-86B6EACC8120}"/>
              </a:ext>
            </a:extLst>
          </p:cNvPr>
          <p:cNvSpPr>
            <a:spLocks noChangeArrowheads="1"/>
          </p:cNvSpPr>
          <p:nvPr/>
        </p:nvSpPr>
        <p:spPr bwMode="auto">
          <a:xfrm rot="20700000">
            <a:off x="3577373" y="1927711"/>
            <a:ext cx="2255838" cy="3276213"/>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7" name="Rectangle 108">
            <a:extLst>
              <a:ext uri="{FF2B5EF4-FFF2-40B4-BE49-F238E27FC236}">
                <a16:creationId xmlns:a16="http://schemas.microsoft.com/office/drawing/2014/main" id="{53E16E77-F1E3-4FE3-A123-2A409770CD30}"/>
              </a:ext>
            </a:extLst>
          </p:cNvPr>
          <p:cNvSpPr>
            <a:spLocks noChangeArrowheads="1"/>
          </p:cNvSpPr>
          <p:nvPr/>
        </p:nvSpPr>
        <p:spPr bwMode="auto">
          <a:xfrm rot="20700000">
            <a:off x="3554791" y="2063626"/>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a:extLst>
              <a:ext uri="{FF2B5EF4-FFF2-40B4-BE49-F238E27FC236}">
                <a16:creationId xmlns:a16="http://schemas.microsoft.com/office/drawing/2014/main" id="{8C020AA4-9B8C-4B09-8961-25E5EE23D89B}"/>
              </a:ext>
            </a:extLst>
          </p:cNvPr>
          <p:cNvGrpSpPr/>
          <p:nvPr/>
        </p:nvGrpSpPr>
        <p:grpSpPr>
          <a:xfrm>
            <a:off x="4952113" y="1545210"/>
            <a:ext cx="513270" cy="928367"/>
            <a:chOff x="4952113" y="1545210"/>
            <a:chExt cx="513270" cy="928367"/>
          </a:xfrm>
        </p:grpSpPr>
        <p:sp>
          <p:nvSpPr>
            <p:cNvPr id="99" name="Freeform: Shape 98">
              <a:extLst>
                <a:ext uri="{FF2B5EF4-FFF2-40B4-BE49-F238E27FC236}">
                  <a16:creationId xmlns:a16="http://schemas.microsoft.com/office/drawing/2014/main" id="{C728401E-4B69-486D-9D82-CF2D1CB21B6C}"/>
                </a:ext>
              </a:extLst>
            </p:cNvPr>
            <p:cNvSpPr>
              <a:spLocks/>
            </p:cNvSpPr>
            <p:nvPr/>
          </p:nvSpPr>
          <p:spPr bwMode="auto">
            <a:xfrm rot="20700000">
              <a:off x="5164680" y="200875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0" name="Freeform: Shape 99">
              <a:extLst>
                <a:ext uri="{FF2B5EF4-FFF2-40B4-BE49-F238E27FC236}">
                  <a16:creationId xmlns:a16="http://schemas.microsoft.com/office/drawing/2014/main" id="{C4108B5A-5713-4190-B64D-C42D8208D456}"/>
                </a:ext>
              </a:extLst>
            </p:cNvPr>
            <p:cNvSpPr>
              <a:spLocks/>
            </p:cNvSpPr>
            <p:nvPr/>
          </p:nvSpPr>
          <p:spPr bwMode="auto">
            <a:xfrm rot="20700000">
              <a:off x="5078816" y="1821808"/>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1" name="Freeform: Shape 100">
              <a:extLst>
                <a:ext uri="{FF2B5EF4-FFF2-40B4-BE49-F238E27FC236}">
                  <a16:creationId xmlns:a16="http://schemas.microsoft.com/office/drawing/2014/main" id="{D4C61C8A-2F46-4E5B-BE8C-D4E861B00122}"/>
                </a:ext>
              </a:extLst>
            </p:cNvPr>
            <p:cNvSpPr>
              <a:spLocks/>
            </p:cNvSpPr>
            <p:nvPr/>
          </p:nvSpPr>
          <p:spPr bwMode="auto">
            <a:xfrm rot="20700000">
              <a:off x="5088647" y="182460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2" name="Freeform 194">
              <a:extLst>
                <a:ext uri="{FF2B5EF4-FFF2-40B4-BE49-F238E27FC236}">
                  <a16:creationId xmlns:a16="http://schemas.microsoft.com/office/drawing/2014/main" id="{AC89FB6C-E505-41D5-B8EC-67EE8B0F825D}"/>
                </a:ext>
              </a:extLst>
            </p:cNvPr>
            <p:cNvSpPr>
              <a:spLocks/>
            </p:cNvSpPr>
            <p:nvPr/>
          </p:nvSpPr>
          <p:spPr bwMode="auto">
            <a:xfrm rot="20700000">
              <a:off x="4962391" y="1705364"/>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95">
              <a:extLst>
                <a:ext uri="{FF2B5EF4-FFF2-40B4-BE49-F238E27FC236}">
                  <a16:creationId xmlns:a16="http://schemas.microsoft.com/office/drawing/2014/main" id="{F058430E-0AD3-4DAE-B99D-6BB3E26EAC77}"/>
                </a:ext>
              </a:extLst>
            </p:cNvPr>
            <p:cNvSpPr>
              <a:spLocks/>
            </p:cNvSpPr>
            <p:nvPr/>
          </p:nvSpPr>
          <p:spPr bwMode="auto">
            <a:xfrm rot="20700000">
              <a:off x="4970451" y="170852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96">
              <a:extLst>
                <a:ext uri="{FF2B5EF4-FFF2-40B4-BE49-F238E27FC236}">
                  <a16:creationId xmlns:a16="http://schemas.microsoft.com/office/drawing/2014/main" id="{58989D52-4009-4CC4-B424-959AAC87C2A5}"/>
                </a:ext>
              </a:extLst>
            </p:cNvPr>
            <p:cNvSpPr>
              <a:spLocks/>
            </p:cNvSpPr>
            <p:nvPr/>
          </p:nvSpPr>
          <p:spPr bwMode="auto">
            <a:xfrm rot="20700000">
              <a:off x="5018466" y="1680105"/>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97">
              <a:extLst>
                <a:ext uri="{FF2B5EF4-FFF2-40B4-BE49-F238E27FC236}">
                  <a16:creationId xmlns:a16="http://schemas.microsoft.com/office/drawing/2014/main" id="{DE690CCF-45B3-486A-9974-7CC0B13B4BCE}"/>
                </a:ext>
              </a:extLst>
            </p:cNvPr>
            <p:cNvSpPr>
              <a:spLocks/>
            </p:cNvSpPr>
            <p:nvPr/>
          </p:nvSpPr>
          <p:spPr bwMode="auto">
            <a:xfrm rot="20700000">
              <a:off x="5026636" y="1691395"/>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98">
              <a:extLst>
                <a:ext uri="{FF2B5EF4-FFF2-40B4-BE49-F238E27FC236}">
                  <a16:creationId xmlns:a16="http://schemas.microsoft.com/office/drawing/2014/main" id="{99E5F33C-9D31-4543-93BC-F41B05AE47F4}"/>
                </a:ext>
              </a:extLst>
            </p:cNvPr>
            <p:cNvSpPr>
              <a:spLocks/>
            </p:cNvSpPr>
            <p:nvPr/>
          </p:nvSpPr>
          <p:spPr bwMode="auto">
            <a:xfrm rot="20700000">
              <a:off x="5026977" y="1700337"/>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99">
              <a:extLst>
                <a:ext uri="{FF2B5EF4-FFF2-40B4-BE49-F238E27FC236}">
                  <a16:creationId xmlns:a16="http://schemas.microsoft.com/office/drawing/2014/main" id="{788FB548-0F52-43B7-9665-9EE031333414}"/>
                </a:ext>
              </a:extLst>
            </p:cNvPr>
            <p:cNvSpPr>
              <a:spLocks/>
            </p:cNvSpPr>
            <p:nvPr/>
          </p:nvSpPr>
          <p:spPr bwMode="auto">
            <a:xfrm rot="20700000">
              <a:off x="4982131" y="1752821"/>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200">
              <a:extLst>
                <a:ext uri="{FF2B5EF4-FFF2-40B4-BE49-F238E27FC236}">
                  <a16:creationId xmlns:a16="http://schemas.microsoft.com/office/drawing/2014/main" id="{813DDFFA-28F6-48D0-BF79-DAED0979F7F6}"/>
                </a:ext>
              </a:extLst>
            </p:cNvPr>
            <p:cNvSpPr>
              <a:spLocks/>
            </p:cNvSpPr>
            <p:nvPr/>
          </p:nvSpPr>
          <p:spPr bwMode="auto">
            <a:xfrm rot="20700000">
              <a:off x="4952113" y="1545210"/>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01">
              <a:extLst>
                <a:ext uri="{FF2B5EF4-FFF2-40B4-BE49-F238E27FC236}">
                  <a16:creationId xmlns:a16="http://schemas.microsoft.com/office/drawing/2014/main" id="{9E9E0651-CCB2-4F84-B0CE-6A0D7E70A026}"/>
                </a:ext>
              </a:extLst>
            </p:cNvPr>
            <p:cNvSpPr>
              <a:spLocks/>
            </p:cNvSpPr>
            <p:nvPr/>
          </p:nvSpPr>
          <p:spPr bwMode="auto">
            <a:xfrm rot="20700000">
              <a:off x="4962581" y="155143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02">
              <a:extLst>
                <a:ext uri="{FF2B5EF4-FFF2-40B4-BE49-F238E27FC236}">
                  <a16:creationId xmlns:a16="http://schemas.microsoft.com/office/drawing/2014/main" id="{978C7146-91C6-4F8B-A283-3EDBFA3D1029}"/>
                </a:ext>
              </a:extLst>
            </p:cNvPr>
            <p:cNvSpPr>
              <a:spLocks/>
            </p:cNvSpPr>
            <p:nvPr/>
          </p:nvSpPr>
          <p:spPr bwMode="auto">
            <a:xfrm rot="20700000">
              <a:off x="4979453" y="1570149"/>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8" name="Rectangle 107">
            <a:extLst>
              <a:ext uri="{FF2B5EF4-FFF2-40B4-BE49-F238E27FC236}">
                <a16:creationId xmlns:a16="http://schemas.microsoft.com/office/drawing/2014/main" id="{E6A691C0-4114-4665-8DE0-741CCB33C15D}"/>
              </a:ext>
            </a:extLst>
          </p:cNvPr>
          <p:cNvSpPr>
            <a:spLocks noChangeArrowheads="1"/>
          </p:cNvSpPr>
          <p:nvPr/>
        </p:nvSpPr>
        <p:spPr bwMode="auto">
          <a:xfrm>
            <a:off x="8727996" y="1371906"/>
            <a:ext cx="2255838" cy="3312636"/>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9" name="Rectangle 108">
            <a:extLst>
              <a:ext uri="{FF2B5EF4-FFF2-40B4-BE49-F238E27FC236}">
                <a16:creationId xmlns:a16="http://schemas.microsoft.com/office/drawing/2014/main" id="{A00E027F-36FC-43ED-9E4C-02DADF0FB19A}"/>
              </a:ext>
            </a:extLst>
          </p:cNvPr>
          <p:cNvSpPr>
            <a:spLocks noChangeArrowheads="1"/>
          </p:cNvSpPr>
          <p:nvPr/>
        </p:nvSpPr>
        <p:spPr bwMode="auto">
          <a:xfrm>
            <a:off x="8845471" y="1489381"/>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a:extLst>
              <a:ext uri="{FF2B5EF4-FFF2-40B4-BE49-F238E27FC236}">
                <a16:creationId xmlns:a16="http://schemas.microsoft.com/office/drawing/2014/main" id="{875D1756-B5FB-4209-ABB8-1FE5C771D016}"/>
              </a:ext>
            </a:extLst>
          </p:cNvPr>
          <p:cNvGrpSpPr/>
          <p:nvPr/>
        </p:nvGrpSpPr>
        <p:grpSpPr>
          <a:xfrm>
            <a:off x="9663474" y="1175056"/>
            <a:ext cx="384881" cy="973165"/>
            <a:chOff x="9663474" y="1175056"/>
            <a:chExt cx="384881" cy="973165"/>
          </a:xfrm>
        </p:grpSpPr>
        <p:sp>
          <p:nvSpPr>
            <p:cNvPr id="131" name="Freeform: Shape 130">
              <a:extLst>
                <a:ext uri="{FF2B5EF4-FFF2-40B4-BE49-F238E27FC236}">
                  <a16:creationId xmlns:a16="http://schemas.microsoft.com/office/drawing/2014/main" id="{5CDC00E6-777F-4DDD-ACF0-509FD960F167}"/>
                </a:ext>
              </a:extLst>
            </p:cNvPr>
            <p:cNvSpPr>
              <a:spLocks/>
            </p:cNvSpPr>
            <p:nvPr/>
          </p:nvSpPr>
          <p:spPr bwMode="auto">
            <a:xfrm>
              <a:off x="9747652" y="1683397"/>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2" name="Freeform: Shape 131">
              <a:extLst>
                <a:ext uri="{FF2B5EF4-FFF2-40B4-BE49-F238E27FC236}">
                  <a16:creationId xmlns:a16="http://schemas.microsoft.com/office/drawing/2014/main" id="{FE0FCD3C-AF9A-4E8A-A183-04994B29BD9D}"/>
                </a:ext>
              </a:extLst>
            </p:cNvPr>
            <p:cNvSpPr>
              <a:spLocks/>
            </p:cNvSpPr>
            <p:nvPr/>
          </p:nvSpPr>
          <p:spPr bwMode="auto">
            <a:xfrm>
              <a:off x="9748012" y="145286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3" name="Freeform: Shape 132">
              <a:extLst>
                <a:ext uri="{FF2B5EF4-FFF2-40B4-BE49-F238E27FC236}">
                  <a16:creationId xmlns:a16="http://schemas.microsoft.com/office/drawing/2014/main" id="{D39D7F89-239B-493D-BD65-607519BAABBC}"/>
                </a:ext>
              </a:extLst>
            </p:cNvPr>
            <p:cNvSpPr>
              <a:spLocks/>
            </p:cNvSpPr>
            <p:nvPr/>
          </p:nvSpPr>
          <p:spPr bwMode="auto">
            <a:xfrm>
              <a:off x="9757475" y="1454457"/>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4" name="Freeform 194">
              <a:extLst>
                <a:ext uri="{FF2B5EF4-FFF2-40B4-BE49-F238E27FC236}">
                  <a16:creationId xmlns:a16="http://schemas.microsoft.com/office/drawing/2014/main" id="{0795AAF8-273B-467F-8E0B-A5DC7484DAF5}"/>
                </a:ext>
              </a:extLst>
            </p:cNvPr>
            <p:cNvSpPr>
              <a:spLocks/>
            </p:cNvSpPr>
            <p:nvPr/>
          </p:nvSpPr>
          <p:spPr bwMode="auto">
            <a:xfrm>
              <a:off x="9663474" y="133698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95">
              <a:extLst>
                <a:ext uri="{FF2B5EF4-FFF2-40B4-BE49-F238E27FC236}">
                  <a16:creationId xmlns:a16="http://schemas.microsoft.com/office/drawing/2014/main" id="{7FBAAA41-6233-4EC7-B5B2-BD2CC89F4E31}"/>
                </a:ext>
              </a:extLst>
            </p:cNvPr>
            <p:cNvSpPr>
              <a:spLocks/>
            </p:cNvSpPr>
            <p:nvPr/>
          </p:nvSpPr>
          <p:spPr bwMode="auto">
            <a:xfrm>
              <a:off x="9672999" y="1340156"/>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96">
              <a:extLst>
                <a:ext uri="{FF2B5EF4-FFF2-40B4-BE49-F238E27FC236}">
                  <a16:creationId xmlns:a16="http://schemas.microsoft.com/office/drawing/2014/main" id="{9B4C15D7-2F80-4234-B433-D9C96DB31902}"/>
                </a:ext>
              </a:extLst>
            </p:cNvPr>
            <p:cNvSpPr>
              <a:spLocks/>
            </p:cNvSpPr>
            <p:nvPr/>
          </p:nvSpPr>
          <p:spPr bwMode="auto">
            <a:xfrm>
              <a:off x="9733324" y="1311581"/>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97">
              <a:extLst>
                <a:ext uri="{FF2B5EF4-FFF2-40B4-BE49-F238E27FC236}">
                  <a16:creationId xmlns:a16="http://schemas.microsoft.com/office/drawing/2014/main" id="{86A65B7D-5634-4C09-8BF8-311C943FFAAB}"/>
                </a:ext>
              </a:extLst>
            </p:cNvPr>
            <p:cNvSpPr>
              <a:spLocks/>
            </p:cNvSpPr>
            <p:nvPr/>
          </p:nvSpPr>
          <p:spPr bwMode="auto">
            <a:xfrm>
              <a:off x="9741262" y="1322693"/>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98">
              <a:extLst>
                <a:ext uri="{FF2B5EF4-FFF2-40B4-BE49-F238E27FC236}">
                  <a16:creationId xmlns:a16="http://schemas.microsoft.com/office/drawing/2014/main" id="{9D2A402E-200D-41D6-92F7-871BA9E34D66}"/>
                </a:ext>
              </a:extLst>
            </p:cNvPr>
            <p:cNvSpPr>
              <a:spLocks/>
            </p:cNvSpPr>
            <p:nvPr/>
          </p:nvSpPr>
          <p:spPr bwMode="auto">
            <a:xfrm>
              <a:off x="9741262" y="132269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99">
              <a:extLst>
                <a:ext uri="{FF2B5EF4-FFF2-40B4-BE49-F238E27FC236}">
                  <a16:creationId xmlns:a16="http://schemas.microsoft.com/office/drawing/2014/main" id="{75A5AD5A-6D9E-4C1B-87C6-F10A24FEAC11}"/>
                </a:ext>
              </a:extLst>
            </p:cNvPr>
            <p:cNvSpPr>
              <a:spLocks/>
            </p:cNvSpPr>
            <p:nvPr/>
          </p:nvSpPr>
          <p:spPr bwMode="auto">
            <a:xfrm>
              <a:off x="9680937" y="137031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200">
              <a:extLst>
                <a:ext uri="{FF2B5EF4-FFF2-40B4-BE49-F238E27FC236}">
                  <a16:creationId xmlns:a16="http://schemas.microsoft.com/office/drawing/2014/main" id="{16EB2C38-5080-434E-BA93-C628D6C9B6EC}"/>
                </a:ext>
              </a:extLst>
            </p:cNvPr>
            <p:cNvSpPr>
              <a:spLocks/>
            </p:cNvSpPr>
            <p:nvPr/>
          </p:nvSpPr>
          <p:spPr bwMode="auto">
            <a:xfrm>
              <a:off x="9699987" y="1175056"/>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201">
              <a:extLst>
                <a:ext uri="{FF2B5EF4-FFF2-40B4-BE49-F238E27FC236}">
                  <a16:creationId xmlns:a16="http://schemas.microsoft.com/office/drawing/2014/main" id="{B8A2E8DE-8682-49EA-87FC-023642A372C3}"/>
                </a:ext>
              </a:extLst>
            </p:cNvPr>
            <p:cNvSpPr>
              <a:spLocks/>
            </p:cNvSpPr>
            <p:nvPr/>
          </p:nvSpPr>
          <p:spPr bwMode="auto">
            <a:xfrm>
              <a:off x="9711099" y="118140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202">
              <a:extLst>
                <a:ext uri="{FF2B5EF4-FFF2-40B4-BE49-F238E27FC236}">
                  <a16:creationId xmlns:a16="http://schemas.microsoft.com/office/drawing/2014/main" id="{72B0082C-4D9E-4559-9714-84347F1EBA84}"/>
                </a:ext>
              </a:extLst>
            </p:cNvPr>
            <p:cNvSpPr>
              <a:spLocks/>
            </p:cNvSpPr>
            <p:nvPr/>
          </p:nvSpPr>
          <p:spPr bwMode="auto">
            <a:xfrm>
              <a:off x="9734912" y="119251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F861379B-CCB5-43F4-A960-ECA2D3BA99D7}"/>
              </a:ext>
            </a:extLst>
          </p:cNvPr>
          <p:cNvSpPr txBox="1"/>
          <p:nvPr/>
        </p:nvSpPr>
        <p:spPr>
          <a:xfrm>
            <a:off x="580908" y="3855329"/>
            <a:ext cx="2053369" cy="1184940"/>
          </a:xfrm>
          <a:prstGeom prst="rect">
            <a:avLst/>
          </a:prstGeom>
          <a:noFill/>
        </p:spPr>
        <p:txBody>
          <a:bodyPr wrap="square" rtlCol="0" anchor="ctr">
            <a:spAutoFit/>
          </a:bodyPr>
          <a:lstStyle/>
          <a:p>
            <a:pPr algn="ctr"/>
            <a:r>
              <a:rPr lang="en-US" sz="2800" dirty="0">
                <a:latin typeface="Freestyle Script" panose="030804020302050B0404" pitchFamily="66" charset="0"/>
              </a:rPr>
              <a:t>Daniela Martínez Blandón</a:t>
            </a:r>
          </a:p>
          <a:p>
            <a:pPr algn="ctr"/>
            <a:r>
              <a:rPr lang="en-US" sz="1500" dirty="0">
                <a:latin typeface="Freestyle Script" panose="030804020302050B0404" pitchFamily="66" charset="0"/>
              </a:rPr>
              <a:t>Bogotá D.C.</a:t>
            </a:r>
          </a:p>
        </p:txBody>
      </p:sp>
      <p:sp>
        <p:nvSpPr>
          <p:cNvPr id="151" name="TextBox 150">
            <a:extLst>
              <a:ext uri="{FF2B5EF4-FFF2-40B4-BE49-F238E27FC236}">
                <a16:creationId xmlns:a16="http://schemas.microsoft.com/office/drawing/2014/main" id="{C32EE55E-7E7D-44BD-B97F-14573546C3F3}"/>
              </a:ext>
            </a:extLst>
          </p:cNvPr>
          <p:cNvSpPr txBox="1"/>
          <p:nvPr/>
        </p:nvSpPr>
        <p:spPr>
          <a:xfrm rot="20700000">
            <a:off x="4027605" y="3886011"/>
            <a:ext cx="1762021" cy="954107"/>
          </a:xfrm>
          <a:prstGeom prst="rect">
            <a:avLst/>
          </a:prstGeom>
          <a:noFill/>
        </p:spPr>
        <p:txBody>
          <a:bodyPr wrap="none" rtlCol="0" anchor="ctr">
            <a:spAutoFit/>
          </a:bodyPr>
          <a:lstStyle/>
          <a:p>
            <a:pPr algn="ctr"/>
            <a:r>
              <a:rPr lang="en-US" sz="2800" dirty="0">
                <a:latin typeface="Freestyle Script" panose="030804020302050B0404" pitchFamily="66" charset="0"/>
                <a:cs typeface="FreesiaUPC" panose="020B0502040204020203" pitchFamily="34" charset="-34"/>
              </a:rPr>
              <a:t> Diego Fernando </a:t>
            </a:r>
          </a:p>
          <a:p>
            <a:pPr algn="ctr"/>
            <a:r>
              <a:rPr lang="en-US" sz="2800" dirty="0">
                <a:latin typeface="Freestyle Script" panose="030804020302050B0404" pitchFamily="66" charset="0"/>
                <a:cs typeface="FreesiaUPC" panose="020B0502040204020203" pitchFamily="34" charset="-34"/>
              </a:rPr>
              <a:t>Becerra Aroca</a:t>
            </a:r>
          </a:p>
        </p:txBody>
      </p:sp>
      <p:sp>
        <p:nvSpPr>
          <p:cNvPr id="157" name="TextBox 156">
            <a:extLst>
              <a:ext uri="{FF2B5EF4-FFF2-40B4-BE49-F238E27FC236}">
                <a16:creationId xmlns:a16="http://schemas.microsoft.com/office/drawing/2014/main" id="{68FAA0A5-56EC-4593-9E0F-A13FA9C5A8F7}"/>
              </a:ext>
            </a:extLst>
          </p:cNvPr>
          <p:cNvSpPr txBox="1"/>
          <p:nvPr/>
        </p:nvSpPr>
        <p:spPr>
          <a:xfrm>
            <a:off x="8980854" y="3408458"/>
            <a:ext cx="1771639" cy="954107"/>
          </a:xfrm>
          <a:prstGeom prst="rect">
            <a:avLst/>
          </a:prstGeom>
          <a:noFill/>
        </p:spPr>
        <p:txBody>
          <a:bodyPr wrap="none" rtlCol="0" anchor="ctr">
            <a:spAutoFit/>
          </a:bodyPr>
          <a:lstStyle/>
          <a:p>
            <a:pPr algn="ctr"/>
            <a:r>
              <a:rPr lang="en-US" sz="2800" dirty="0">
                <a:latin typeface="Freestyle Script" panose="030804020302050B0404" pitchFamily="66" charset="0"/>
              </a:rPr>
              <a:t>Eliana Rocio </a:t>
            </a:r>
          </a:p>
          <a:p>
            <a:pPr algn="ctr"/>
            <a:r>
              <a:rPr lang="en-US" sz="2800" dirty="0">
                <a:latin typeface="Freestyle Script" panose="030804020302050B0404" pitchFamily="66" charset="0"/>
              </a:rPr>
              <a:t>Aponte Caballero</a:t>
            </a:r>
          </a:p>
        </p:txBody>
      </p:sp>
      <p:sp>
        <p:nvSpPr>
          <p:cNvPr id="112" name="Rectangle 107">
            <a:extLst>
              <a:ext uri="{FF2B5EF4-FFF2-40B4-BE49-F238E27FC236}">
                <a16:creationId xmlns:a16="http://schemas.microsoft.com/office/drawing/2014/main" id="{F7BB0195-DD59-457E-B21B-F5AD93A0EBE4}"/>
              </a:ext>
            </a:extLst>
          </p:cNvPr>
          <p:cNvSpPr>
            <a:spLocks noChangeArrowheads="1"/>
          </p:cNvSpPr>
          <p:nvPr/>
        </p:nvSpPr>
        <p:spPr bwMode="auto">
          <a:xfrm rot="900000">
            <a:off x="6189785" y="2068656"/>
            <a:ext cx="2255838" cy="3312971"/>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3" name="Rectangle 108">
            <a:extLst>
              <a:ext uri="{FF2B5EF4-FFF2-40B4-BE49-F238E27FC236}">
                <a16:creationId xmlns:a16="http://schemas.microsoft.com/office/drawing/2014/main" id="{B90EB673-5CDF-42A3-8977-4FBC6AFDEAF9}"/>
              </a:ext>
            </a:extLst>
          </p:cNvPr>
          <p:cNvSpPr>
            <a:spLocks noChangeArrowheads="1"/>
          </p:cNvSpPr>
          <p:nvPr/>
        </p:nvSpPr>
        <p:spPr bwMode="auto">
          <a:xfrm rot="900000">
            <a:off x="6452074" y="220519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4" name="Group 3">
            <a:extLst>
              <a:ext uri="{FF2B5EF4-FFF2-40B4-BE49-F238E27FC236}">
                <a16:creationId xmlns:a16="http://schemas.microsoft.com/office/drawing/2014/main" id="{C44B9749-E587-482F-BD95-DAC9186C8071}"/>
              </a:ext>
            </a:extLst>
          </p:cNvPr>
          <p:cNvGrpSpPr/>
          <p:nvPr/>
        </p:nvGrpSpPr>
        <p:grpSpPr>
          <a:xfrm>
            <a:off x="6753200" y="1681928"/>
            <a:ext cx="343876" cy="973757"/>
            <a:chOff x="6077951" y="2132095"/>
            <a:chExt cx="343876" cy="973757"/>
          </a:xfrm>
        </p:grpSpPr>
        <p:sp>
          <p:nvSpPr>
            <p:cNvPr id="115" name="Freeform: Shape 114">
              <a:extLst>
                <a:ext uri="{FF2B5EF4-FFF2-40B4-BE49-F238E27FC236}">
                  <a16:creationId xmlns:a16="http://schemas.microsoft.com/office/drawing/2014/main" id="{FA0124B1-4E84-42E6-B177-049698FFA7A0}"/>
                </a:ext>
              </a:extLst>
            </p:cNvPr>
            <p:cNvSpPr>
              <a:spLocks/>
            </p:cNvSpPr>
            <p:nvPr/>
          </p:nvSpPr>
          <p:spPr bwMode="auto">
            <a:xfrm rot="900000">
              <a:off x="6077951" y="2641028"/>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6" name="Freeform: Shape 115">
              <a:extLst>
                <a:ext uri="{FF2B5EF4-FFF2-40B4-BE49-F238E27FC236}">
                  <a16:creationId xmlns:a16="http://schemas.microsoft.com/office/drawing/2014/main" id="{28FDE4C0-A618-4024-9D60-C71642E04521}"/>
                </a:ext>
              </a:extLst>
            </p:cNvPr>
            <p:cNvSpPr>
              <a:spLocks/>
            </p:cNvSpPr>
            <p:nvPr/>
          </p:nvSpPr>
          <p:spPr bwMode="auto">
            <a:xfrm rot="900000">
              <a:off x="6172877" y="239071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7" name="Freeform: Shape 116">
              <a:extLst>
                <a:ext uri="{FF2B5EF4-FFF2-40B4-BE49-F238E27FC236}">
                  <a16:creationId xmlns:a16="http://schemas.microsoft.com/office/drawing/2014/main" id="{164E2FF5-4E74-4BC6-8284-1E75FB213EF6}"/>
                </a:ext>
              </a:extLst>
            </p:cNvPr>
            <p:cNvSpPr>
              <a:spLocks/>
            </p:cNvSpPr>
            <p:nvPr/>
          </p:nvSpPr>
          <p:spPr bwMode="auto">
            <a:xfrm rot="900000">
              <a:off x="6182298" y="239103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8" name="Freeform 194">
              <a:extLst>
                <a:ext uri="{FF2B5EF4-FFF2-40B4-BE49-F238E27FC236}">
                  <a16:creationId xmlns:a16="http://schemas.microsoft.com/office/drawing/2014/main" id="{67351E02-0B3B-4F5E-BB54-27A170C248FA}"/>
                </a:ext>
              </a:extLst>
            </p:cNvPr>
            <p:cNvSpPr>
              <a:spLocks/>
            </p:cNvSpPr>
            <p:nvPr/>
          </p:nvSpPr>
          <p:spPr bwMode="auto">
            <a:xfrm rot="900000">
              <a:off x="6118995" y="228362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95">
              <a:extLst>
                <a:ext uri="{FF2B5EF4-FFF2-40B4-BE49-F238E27FC236}">
                  <a16:creationId xmlns:a16="http://schemas.microsoft.com/office/drawing/2014/main" id="{AE962562-F113-4362-9B89-0EA592B1AF5F}"/>
                </a:ext>
              </a:extLst>
            </p:cNvPr>
            <p:cNvSpPr>
              <a:spLocks/>
            </p:cNvSpPr>
            <p:nvPr/>
          </p:nvSpPr>
          <p:spPr bwMode="auto">
            <a:xfrm rot="900000">
              <a:off x="6129931" y="2287190"/>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96">
              <a:extLst>
                <a:ext uri="{FF2B5EF4-FFF2-40B4-BE49-F238E27FC236}">
                  <a16:creationId xmlns:a16="http://schemas.microsoft.com/office/drawing/2014/main" id="{C40FC31A-9B22-4FDE-8564-D177D0628E14}"/>
                </a:ext>
              </a:extLst>
            </p:cNvPr>
            <p:cNvSpPr>
              <a:spLocks/>
            </p:cNvSpPr>
            <p:nvPr/>
          </p:nvSpPr>
          <p:spPr bwMode="auto">
            <a:xfrm rot="900000">
              <a:off x="6202188" y="2261649"/>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97">
              <a:extLst>
                <a:ext uri="{FF2B5EF4-FFF2-40B4-BE49-F238E27FC236}">
                  <a16:creationId xmlns:a16="http://schemas.microsoft.com/office/drawing/2014/main" id="{FCAF885E-3449-40A7-BB70-E939A8B4BFAE}"/>
                </a:ext>
              </a:extLst>
            </p:cNvPr>
            <p:cNvSpPr>
              <a:spLocks/>
            </p:cNvSpPr>
            <p:nvPr/>
          </p:nvSpPr>
          <p:spPr bwMode="auto">
            <a:xfrm rot="900000">
              <a:off x="6209947" y="227252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98">
              <a:extLst>
                <a:ext uri="{FF2B5EF4-FFF2-40B4-BE49-F238E27FC236}">
                  <a16:creationId xmlns:a16="http://schemas.microsoft.com/office/drawing/2014/main" id="{599EA115-3425-42B0-886A-28F7F9305DD8}"/>
                </a:ext>
              </a:extLst>
            </p:cNvPr>
            <p:cNvSpPr>
              <a:spLocks/>
            </p:cNvSpPr>
            <p:nvPr/>
          </p:nvSpPr>
          <p:spPr bwMode="auto">
            <a:xfrm rot="900000">
              <a:off x="6211932" y="226380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99">
              <a:extLst>
                <a:ext uri="{FF2B5EF4-FFF2-40B4-BE49-F238E27FC236}">
                  <a16:creationId xmlns:a16="http://schemas.microsoft.com/office/drawing/2014/main" id="{1EAC3AC8-35AA-4601-AD76-6BB1603C0247}"/>
                </a:ext>
              </a:extLst>
            </p:cNvPr>
            <p:cNvSpPr>
              <a:spLocks/>
            </p:cNvSpPr>
            <p:nvPr/>
          </p:nvSpPr>
          <p:spPr bwMode="auto">
            <a:xfrm rot="900000">
              <a:off x="6137914" y="230272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200">
              <a:extLst>
                <a:ext uri="{FF2B5EF4-FFF2-40B4-BE49-F238E27FC236}">
                  <a16:creationId xmlns:a16="http://schemas.microsoft.com/office/drawing/2014/main" id="{3EC9EE7E-4181-4DD4-B086-EBAFE7A41C52}"/>
                </a:ext>
              </a:extLst>
            </p:cNvPr>
            <p:cNvSpPr>
              <a:spLocks/>
            </p:cNvSpPr>
            <p:nvPr/>
          </p:nvSpPr>
          <p:spPr bwMode="auto">
            <a:xfrm rot="900000">
              <a:off x="6201164" y="2132095"/>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201">
              <a:extLst>
                <a:ext uri="{FF2B5EF4-FFF2-40B4-BE49-F238E27FC236}">
                  <a16:creationId xmlns:a16="http://schemas.microsoft.com/office/drawing/2014/main" id="{6FC207F9-11E1-4111-ABBA-228FCC861F6C}"/>
                </a:ext>
              </a:extLst>
            </p:cNvPr>
            <p:cNvSpPr>
              <a:spLocks/>
            </p:cNvSpPr>
            <p:nvPr/>
          </p:nvSpPr>
          <p:spPr bwMode="auto">
            <a:xfrm rot="900000">
              <a:off x="6212865" y="213873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202">
              <a:extLst>
                <a:ext uri="{FF2B5EF4-FFF2-40B4-BE49-F238E27FC236}">
                  <a16:creationId xmlns:a16="http://schemas.microsoft.com/office/drawing/2014/main" id="{5A594456-B8A8-4369-B06C-4BB6F535D609}"/>
                </a:ext>
              </a:extLst>
            </p:cNvPr>
            <p:cNvSpPr>
              <a:spLocks/>
            </p:cNvSpPr>
            <p:nvPr/>
          </p:nvSpPr>
          <p:spPr bwMode="auto">
            <a:xfrm rot="900000">
              <a:off x="6245350" y="214429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4" name="TextBox 153">
            <a:extLst>
              <a:ext uri="{FF2B5EF4-FFF2-40B4-BE49-F238E27FC236}">
                <a16:creationId xmlns:a16="http://schemas.microsoft.com/office/drawing/2014/main" id="{D20D8BD7-4A9B-41FD-8F82-2F471AE7E755}"/>
              </a:ext>
            </a:extLst>
          </p:cNvPr>
          <p:cNvSpPr txBox="1"/>
          <p:nvPr/>
        </p:nvSpPr>
        <p:spPr>
          <a:xfrm rot="900000">
            <a:off x="5983544" y="4016570"/>
            <a:ext cx="2265364" cy="954107"/>
          </a:xfrm>
          <a:prstGeom prst="rect">
            <a:avLst/>
          </a:prstGeom>
          <a:noFill/>
        </p:spPr>
        <p:txBody>
          <a:bodyPr wrap="none" rtlCol="0" anchor="ctr">
            <a:spAutoFit/>
          </a:bodyPr>
          <a:lstStyle/>
          <a:p>
            <a:pPr algn="ctr"/>
            <a:r>
              <a:rPr lang="en-US" sz="2800" dirty="0">
                <a:latin typeface="Freestyle Script" panose="030804020302050B0404" pitchFamily="66" charset="0"/>
              </a:rPr>
              <a:t>Yuried Katerin </a:t>
            </a:r>
          </a:p>
          <a:p>
            <a:pPr algn="ctr"/>
            <a:r>
              <a:rPr lang="en-US" sz="2800" dirty="0">
                <a:latin typeface="Freestyle Script" panose="030804020302050B0404" pitchFamily="66" charset="0"/>
              </a:rPr>
              <a:t>Castellanos Rodríguez</a:t>
            </a:r>
          </a:p>
        </p:txBody>
      </p:sp>
      <p:sp>
        <p:nvSpPr>
          <p:cNvPr id="13" name="Rectángulo 12">
            <a:extLst>
              <a:ext uri="{FF2B5EF4-FFF2-40B4-BE49-F238E27FC236}">
                <a16:creationId xmlns:a16="http://schemas.microsoft.com/office/drawing/2014/main" id="{1A697660-D235-46AD-B265-06687D9146FF}"/>
              </a:ext>
            </a:extLst>
          </p:cNvPr>
          <p:cNvSpPr/>
          <p:nvPr/>
        </p:nvSpPr>
        <p:spPr>
          <a:xfrm rot="20539376">
            <a:off x="4516330" y="4716705"/>
            <a:ext cx="934871" cy="369332"/>
          </a:xfrm>
          <a:prstGeom prst="rect">
            <a:avLst/>
          </a:prstGeom>
        </p:spPr>
        <p:txBody>
          <a:bodyPr wrap="none">
            <a:spAutoFit/>
          </a:bodyPr>
          <a:lstStyle/>
          <a:p>
            <a:pPr algn="ctr"/>
            <a:r>
              <a:rPr lang="en-US" dirty="0">
                <a:latin typeface="Freestyle Script" panose="030804020302050B0404" pitchFamily="66" charset="0"/>
              </a:rPr>
              <a:t>Bogotá D.C.</a:t>
            </a:r>
          </a:p>
        </p:txBody>
      </p:sp>
      <p:sp>
        <p:nvSpPr>
          <p:cNvPr id="14" name="Rectángulo 13">
            <a:extLst>
              <a:ext uri="{FF2B5EF4-FFF2-40B4-BE49-F238E27FC236}">
                <a16:creationId xmlns:a16="http://schemas.microsoft.com/office/drawing/2014/main" id="{AB11DB08-E62C-4DF6-A15F-CF0959814ED4}"/>
              </a:ext>
            </a:extLst>
          </p:cNvPr>
          <p:cNvSpPr/>
          <p:nvPr/>
        </p:nvSpPr>
        <p:spPr>
          <a:xfrm rot="946450">
            <a:off x="6315996" y="4833454"/>
            <a:ext cx="934871" cy="369332"/>
          </a:xfrm>
          <a:prstGeom prst="rect">
            <a:avLst/>
          </a:prstGeom>
        </p:spPr>
        <p:txBody>
          <a:bodyPr wrap="none">
            <a:spAutoFit/>
          </a:bodyPr>
          <a:lstStyle/>
          <a:p>
            <a:pPr algn="ctr"/>
            <a:r>
              <a:rPr lang="en-US" dirty="0">
                <a:latin typeface="Freestyle Script" panose="030804020302050B0404" pitchFamily="66" charset="0"/>
              </a:rPr>
              <a:t>Bogotá D.C.</a:t>
            </a:r>
          </a:p>
        </p:txBody>
      </p:sp>
      <p:sp>
        <p:nvSpPr>
          <p:cNvPr id="15" name="Rectángulo 14">
            <a:extLst>
              <a:ext uri="{FF2B5EF4-FFF2-40B4-BE49-F238E27FC236}">
                <a16:creationId xmlns:a16="http://schemas.microsoft.com/office/drawing/2014/main" id="{D79FCFB8-E439-4703-9320-F5457644CAB4}"/>
              </a:ext>
            </a:extLst>
          </p:cNvPr>
          <p:cNvSpPr/>
          <p:nvPr/>
        </p:nvSpPr>
        <p:spPr>
          <a:xfrm>
            <a:off x="9369076" y="4229757"/>
            <a:ext cx="934871" cy="369332"/>
          </a:xfrm>
          <a:prstGeom prst="rect">
            <a:avLst/>
          </a:prstGeom>
        </p:spPr>
        <p:txBody>
          <a:bodyPr wrap="none">
            <a:spAutoFit/>
          </a:bodyPr>
          <a:lstStyle/>
          <a:p>
            <a:pPr algn="ctr"/>
            <a:r>
              <a:rPr lang="en-US" dirty="0">
                <a:latin typeface="Freestyle Script" panose="030804020302050B0404" pitchFamily="66" charset="0"/>
              </a:rPr>
              <a:t>Bogotá D.C.</a:t>
            </a:r>
          </a:p>
        </p:txBody>
      </p:sp>
      <p:pic>
        <p:nvPicPr>
          <p:cNvPr id="9" name="Imagen 8">
            <a:extLst>
              <a:ext uri="{FF2B5EF4-FFF2-40B4-BE49-F238E27FC236}">
                <a16:creationId xmlns:a16="http://schemas.microsoft.com/office/drawing/2014/main" id="{1B4D0280-13E0-4BFD-95EF-0E932ED2C334}"/>
              </a:ext>
            </a:extLst>
          </p:cNvPr>
          <p:cNvPicPr>
            <a:picLocks noChangeAspect="1"/>
          </p:cNvPicPr>
          <p:nvPr/>
        </p:nvPicPr>
        <p:blipFill>
          <a:blip r:embed="rId3"/>
          <a:stretch>
            <a:fillRect/>
          </a:stretch>
        </p:blipFill>
        <p:spPr>
          <a:xfrm>
            <a:off x="905735" y="2203012"/>
            <a:ext cx="1458036" cy="1522141"/>
          </a:xfrm>
          <a:prstGeom prst="rect">
            <a:avLst/>
          </a:prstGeom>
          <a:ln>
            <a:noFill/>
          </a:ln>
          <a:effectLst>
            <a:softEdge rad="112500"/>
          </a:effectLst>
        </p:spPr>
      </p:pic>
      <p:pic>
        <p:nvPicPr>
          <p:cNvPr id="16" name="Imagen 15">
            <a:extLst>
              <a:ext uri="{FF2B5EF4-FFF2-40B4-BE49-F238E27FC236}">
                <a16:creationId xmlns:a16="http://schemas.microsoft.com/office/drawing/2014/main" id="{5A2F8D92-72CD-4BD2-8EC5-B8DEC62B0CC5}"/>
              </a:ext>
            </a:extLst>
          </p:cNvPr>
          <p:cNvPicPr>
            <a:picLocks noChangeAspect="1"/>
          </p:cNvPicPr>
          <p:nvPr/>
        </p:nvPicPr>
        <p:blipFill>
          <a:blip r:embed="rId4"/>
          <a:stretch>
            <a:fillRect/>
          </a:stretch>
        </p:blipFill>
        <p:spPr>
          <a:xfrm rot="20591924">
            <a:off x="3992998" y="2281974"/>
            <a:ext cx="1251376" cy="1474293"/>
          </a:xfrm>
          <a:prstGeom prst="rect">
            <a:avLst/>
          </a:prstGeom>
          <a:ln>
            <a:noFill/>
          </a:ln>
          <a:effectLst>
            <a:softEdge rad="112500"/>
          </a:effectLst>
        </p:spPr>
      </p:pic>
      <p:pic>
        <p:nvPicPr>
          <p:cNvPr id="17" name="Imagen 16">
            <a:extLst>
              <a:ext uri="{FF2B5EF4-FFF2-40B4-BE49-F238E27FC236}">
                <a16:creationId xmlns:a16="http://schemas.microsoft.com/office/drawing/2014/main" id="{A690126D-5D33-4CEF-8903-0C58A30B3684}"/>
              </a:ext>
            </a:extLst>
          </p:cNvPr>
          <p:cNvPicPr>
            <a:picLocks noChangeAspect="1"/>
          </p:cNvPicPr>
          <p:nvPr/>
        </p:nvPicPr>
        <p:blipFill>
          <a:blip r:embed="rId5"/>
          <a:stretch>
            <a:fillRect/>
          </a:stretch>
        </p:blipFill>
        <p:spPr>
          <a:xfrm rot="1017471">
            <a:off x="6810449" y="2510632"/>
            <a:ext cx="1342602" cy="1472729"/>
          </a:xfrm>
          <a:prstGeom prst="rect">
            <a:avLst/>
          </a:prstGeom>
          <a:ln>
            <a:noFill/>
          </a:ln>
          <a:effectLst>
            <a:softEdge rad="112500"/>
          </a:effectLst>
        </p:spPr>
      </p:pic>
      <p:pic>
        <p:nvPicPr>
          <p:cNvPr id="18" name="Imagen 17">
            <a:extLst>
              <a:ext uri="{FF2B5EF4-FFF2-40B4-BE49-F238E27FC236}">
                <a16:creationId xmlns:a16="http://schemas.microsoft.com/office/drawing/2014/main" id="{7CB4A035-D433-44D7-BD25-FD5FAE9B4E3D}"/>
              </a:ext>
            </a:extLst>
          </p:cNvPr>
          <p:cNvPicPr>
            <a:picLocks noChangeAspect="1"/>
          </p:cNvPicPr>
          <p:nvPr/>
        </p:nvPicPr>
        <p:blipFill>
          <a:blip r:embed="rId6"/>
          <a:stretch>
            <a:fillRect/>
          </a:stretch>
        </p:blipFill>
        <p:spPr>
          <a:xfrm>
            <a:off x="9182388" y="1657656"/>
            <a:ext cx="1373264" cy="1639532"/>
          </a:xfrm>
          <a:prstGeom prst="rect">
            <a:avLst/>
          </a:prstGeom>
          <a:ln>
            <a:noFill/>
          </a:ln>
          <a:effectLst>
            <a:softEdge rad="112500"/>
          </a:effectLst>
        </p:spPr>
      </p:pic>
    </p:spTree>
    <p:extLst>
      <p:ext uri="{BB962C8B-B14F-4D97-AF65-F5344CB8AC3E}">
        <p14:creationId xmlns:p14="http://schemas.microsoft.com/office/powerpoint/2010/main" val="4133228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1E45E7-33CC-4197-9FEF-0282139415A7}"/>
              </a:ext>
            </a:extLst>
          </p:cNvPr>
          <p:cNvSpPr>
            <a:spLocks noGrp="1"/>
          </p:cNvSpPr>
          <p:nvPr>
            <p:ph type="title"/>
          </p:nvPr>
        </p:nvSpPr>
        <p:spPr>
          <a:xfrm>
            <a:off x="838200" y="131849"/>
            <a:ext cx="10515600" cy="739775"/>
          </a:xfrm>
        </p:spPr>
        <p:txBody>
          <a:bodyPr>
            <a:normAutofit/>
          </a:bodyPr>
          <a:lstStyle/>
          <a:p>
            <a:r>
              <a:rPr lang="en-US" sz="3000" dirty="0"/>
              <a:t>ESTUDIANTES SAEV 2019-1</a:t>
            </a:r>
          </a:p>
        </p:txBody>
      </p:sp>
      <p:sp>
        <p:nvSpPr>
          <p:cNvPr id="4" name="Rectangle 107">
            <a:extLst>
              <a:ext uri="{FF2B5EF4-FFF2-40B4-BE49-F238E27FC236}">
                <a16:creationId xmlns:a16="http://schemas.microsoft.com/office/drawing/2014/main" id="{32D1ACFC-9BBD-46F6-881D-099DFCD48CC2}"/>
              </a:ext>
            </a:extLst>
          </p:cNvPr>
          <p:cNvSpPr>
            <a:spLocks noChangeArrowheads="1"/>
          </p:cNvSpPr>
          <p:nvPr/>
        </p:nvSpPr>
        <p:spPr bwMode="auto">
          <a:xfrm>
            <a:off x="506593" y="1840721"/>
            <a:ext cx="2255838" cy="3189257"/>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7" name="Rectangle 108">
            <a:extLst>
              <a:ext uri="{FF2B5EF4-FFF2-40B4-BE49-F238E27FC236}">
                <a16:creationId xmlns:a16="http://schemas.microsoft.com/office/drawing/2014/main" id="{BD7EA2F2-9137-40F4-A76C-84BBC5BB9922}"/>
              </a:ext>
            </a:extLst>
          </p:cNvPr>
          <p:cNvSpPr>
            <a:spLocks noChangeArrowheads="1"/>
          </p:cNvSpPr>
          <p:nvPr/>
        </p:nvSpPr>
        <p:spPr bwMode="auto">
          <a:xfrm>
            <a:off x="624068" y="195819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 name="Group 6">
            <a:extLst>
              <a:ext uri="{FF2B5EF4-FFF2-40B4-BE49-F238E27FC236}">
                <a16:creationId xmlns:a16="http://schemas.microsoft.com/office/drawing/2014/main" id="{D171D85E-1C3A-434D-9196-1A48CFBEC951}"/>
              </a:ext>
            </a:extLst>
          </p:cNvPr>
          <p:cNvGrpSpPr/>
          <p:nvPr/>
        </p:nvGrpSpPr>
        <p:grpSpPr>
          <a:xfrm>
            <a:off x="1442071" y="1643872"/>
            <a:ext cx="384881" cy="973165"/>
            <a:chOff x="1442071" y="1643872"/>
            <a:chExt cx="384881" cy="973165"/>
          </a:xfrm>
        </p:grpSpPr>
        <p:sp>
          <p:nvSpPr>
            <p:cNvPr id="9" name="Freeform: Shape 82">
              <a:extLst>
                <a:ext uri="{FF2B5EF4-FFF2-40B4-BE49-F238E27FC236}">
                  <a16:creationId xmlns:a16="http://schemas.microsoft.com/office/drawing/2014/main" id="{DA4C6B22-D782-4E38-AD93-AF9EFA30CFCD}"/>
                </a:ext>
              </a:extLst>
            </p:cNvPr>
            <p:cNvSpPr>
              <a:spLocks/>
            </p:cNvSpPr>
            <p:nvPr/>
          </p:nvSpPr>
          <p:spPr bwMode="auto">
            <a:xfrm>
              <a:off x="1526249" y="215221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Shape 83">
              <a:extLst>
                <a:ext uri="{FF2B5EF4-FFF2-40B4-BE49-F238E27FC236}">
                  <a16:creationId xmlns:a16="http://schemas.microsoft.com/office/drawing/2014/main" id="{8A81DF0B-AE2F-4A32-8D13-F9B0F01C247C}"/>
                </a:ext>
              </a:extLst>
            </p:cNvPr>
            <p:cNvSpPr>
              <a:spLocks/>
            </p:cNvSpPr>
            <p:nvPr/>
          </p:nvSpPr>
          <p:spPr bwMode="auto">
            <a:xfrm>
              <a:off x="1526609" y="1921685"/>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 name="Freeform: Shape 84">
              <a:extLst>
                <a:ext uri="{FF2B5EF4-FFF2-40B4-BE49-F238E27FC236}">
                  <a16:creationId xmlns:a16="http://schemas.microsoft.com/office/drawing/2014/main" id="{31C97550-321A-4E55-8D13-CDB7A7AB6B0E}"/>
                </a:ext>
              </a:extLst>
            </p:cNvPr>
            <p:cNvSpPr>
              <a:spLocks/>
            </p:cNvSpPr>
            <p:nvPr/>
          </p:nvSpPr>
          <p:spPr bwMode="auto">
            <a:xfrm>
              <a:off x="1536072" y="1923273"/>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 name="Freeform 194">
              <a:extLst>
                <a:ext uri="{FF2B5EF4-FFF2-40B4-BE49-F238E27FC236}">
                  <a16:creationId xmlns:a16="http://schemas.microsoft.com/office/drawing/2014/main" id="{6DE6061D-0396-4164-9378-F4D70554D4DE}"/>
                </a:ext>
              </a:extLst>
            </p:cNvPr>
            <p:cNvSpPr>
              <a:spLocks/>
            </p:cNvSpPr>
            <p:nvPr/>
          </p:nvSpPr>
          <p:spPr bwMode="auto">
            <a:xfrm>
              <a:off x="1442071" y="1805797"/>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5">
              <a:extLst>
                <a:ext uri="{FF2B5EF4-FFF2-40B4-BE49-F238E27FC236}">
                  <a16:creationId xmlns:a16="http://schemas.microsoft.com/office/drawing/2014/main" id="{94202278-4E55-43B4-928B-C0E55FDA387F}"/>
                </a:ext>
              </a:extLst>
            </p:cNvPr>
            <p:cNvSpPr>
              <a:spLocks/>
            </p:cNvSpPr>
            <p:nvPr/>
          </p:nvSpPr>
          <p:spPr bwMode="auto">
            <a:xfrm>
              <a:off x="1451596" y="180897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96">
              <a:extLst>
                <a:ext uri="{FF2B5EF4-FFF2-40B4-BE49-F238E27FC236}">
                  <a16:creationId xmlns:a16="http://schemas.microsoft.com/office/drawing/2014/main" id="{2C02A18D-020F-455D-8C16-4BAD25BCF9FA}"/>
                </a:ext>
              </a:extLst>
            </p:cNvPr>
            <p:cNvSpPr>
              <a:spLocks/>
            </p:cNvSpPr>
            <p:nvPr/>
          </p:nvSpPr>
          <p:spPr bwMode="auto">
            <a:xfrm>
              <a:off x="1511921" y="1780397"/>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97">
              <a:extLst>
                <a:ext uri="{FF2B5EF4-FFF2-40B4-BE49-F238E27FC236}">
                  <a16:creationId xmlns:a16="http://schemas.microsoft.com/office/drawing/2014/main" id="{9CA7CB1B-C6E8-4968-951B-3DB873E1CCDB}"/>
                </a:ext>
              </a:extLst>
            </p:cNvPr>
            <p:cNvSpPr>
              <a:spLocks/>
            </p:cNvSpPr>
            <p:nvPr/>
          </p:nvSpPr>
          <p:spPr bwMode="auto">
            <a:xfrm>
              <a:off x="1519859" y="179150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8">
              <a:extLst>
                <a:ext uri="{FF2B5EF4-FFF2-40B4-BE49-F238E27FC236}">
                  <a16:creationId xmlns:a16="http://schemas.microsoft.com/office/drawing/2014/main" id="{0A9A9017-4768-4EA3-A6D7-9A254B81049C}"/>
                </a:ext>
              </a:extLst>
            </p:cNvPr>
            <p:cNvSpPr>
              <a:spLocks/>
            </p:cNvSpPr>
            <p:nvPr/>
          </p:nvSpPr>
          <p:spPr bwMode="auto">
            <a:xfrm>
              <a:off x="1519859" y="1791509"/>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99">
              <a:extLst>
                <a:ext uri="{FF2B5EF4-FFF2-40B4-BE49-F238E27FC236}">
                  <a16:creationId xmlns:a16="http://schemas.microsoft.com/office/drawing/2014/main" id="{2ACEEA2E-7BA6-4A62-862C-342F32737E74}"/>
                </a:ext>
              </a:extLst>
            </p:cNvPr>
            <p:cNvSpPr>
              <a:spLocks/>
            </p:cNvSpPr>
            <p:nvPr/>
          </p:nvSpPr>
          <p:spPr bwMode="auto">
            <a:xfrm>
              <a:off x="1459534" y="1839134"/>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00">
              <a:extLst>
                <a:ext uri="{FF2B5EF4-FFF2-40B4-BE49-F238E27FC236}">
                  <a16:creationId xmlns:a16="http://schemas.microsoft.com/office/drawing/2014/main" id="{72144729-D6D4-427A-846D-7B25B4807C3A}"/>
                </a:ext>
              </a:extLst>
            </p:cNvPr>
            <p:cNvSpPr>
              <a:spLocks/>
            </p:cNvSpPr>
            <p:nvPr/>
          </p:nvSpPr>
          <p:spPr bwMode="auto">
            <a:xfrm>
              <a:off x="1478584" y="1643872"/>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1">
              <a:extLst>
                <a:ext uri="{FF2B5EF4-FFF2-40B4-BE49-F238E27FC236}">
                  <a16:creationId xmlns:a16="http://schemas.microsoft.com/office/drawing/2014/main" id="{18D6678E-49D3-4AB8-B403-BB7C480134A2}"/>
                </a:ext>
              </a:extLst>
            </p:cNvPr>
            <p:cNvSpPr>
              <a:spLocks/>
            </p:cNvSpPr>
            <p:nvPr/>
          </p:nvSpPr>
          <p:spPr bwMode="auto">
            <a:xfrm>
              <a:off x="1489696" y="165022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02">
              <a:extLst>
                <a:ext uri="{FF2B5EF4-FFF2-40B4-BE49-F238E27FC236}">
                  <a16:creationId xmlns:a16="http://schemas.microsoft.com/office/drawing/2014/main" id="{CE7243E7-F690-4FC3-AA01-DAB75365AE31}"/>
                </a:ext>
              </a:extLst>
            </p:cNvPr>
            <p:cNvSpPr>
              <a:spLocks/>
            </p:cNvSpPr>
            <p:nvPr/>
          </p:nvSpPr>
          <p:spPr bwMode="auto">
            <a:xfrm>
              <a:off x="1513509" y="1661334"/>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1" name="Rectangle 107">
            <a:extLst>
              <a:ext uri="{FF2B5EF4-FFF2-40B4-BE49-F238E27FC236}">
                <a16:creationId xmlns:a16="http://schemas.microsoft.com/office/drawing/2014/main" id="{D6AA35A9-B218-4A7A-BD75-BEBD78F0194E}"/>
              </a:ext>
            </a:extLst>
          </p:cNvPr>
          <p:cNvSpPr>
            <a:spLocks noChangeArrowheads="1"/>
          </p:cNvSpPr>
          <p:nvPr/>
        </p:nvSpPr>
        <p:spPr bwMode="auto">
          <a:xfrm rot="20700000">
            <a:off x="3577373" y="1927711"/>
            <a:ext cx="2255838" cy="3276213"/>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2" name="Rectangle 108">
            <a:extLst>
              <a:ext uri="{FF2B5EF4-FFF2-40B4-BE49-F238E27FC236}">
                <a16:creationId xmlns:a16="http://schemas.microsoft.com/office/drawing/2014/main" id="{8C62E0E7-82F5-4A84-AA86-05E0D066DC2F}"/>
              </a:ext>
            </a:extLst>
          </p:cNvPr>
          <p:cNvSpPr>
            <a:spLocks noChangeArrowheads="1"/>
          </p:cNvSpPr>
          <p:nvPr/>
        </p:nvSpPr>
        <p:spPr bwMode="auto">
          <a:xfrm rot="20700000">
            <a:off x="3554791" y="2063626"/>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 name="Group 4">
            <a:extLst>
              <a:ext uri="{FF2B5EF4-FFF2-40B4-BE49-F238E27FC236}">
                <a16:creationId xmlns:a16="http://schemas.microsoft.com/office/drawing/2014/main" id="{FECAFF37-E1A8-481A-A414-362A10D1DCFF}"/>
              </a:ext>
            </a:extLst>
          </p:cNvPr>
          <p:cNvGrpSpPr/>
          <p:nvPr/>
        </p:nvGrpSpPr>
        <p:grpSpPr>
          <a:xfrm>
            <a:off x="4952113" y="1545210"/>
            <a:ext cx="513270" cy="928367"/>
            <a:chOff x="4952113" y="1545210"/>
            <a:chExt cx="513270" cy="928367"/>
          </a:xfrm>
        </p:grpSpPr>
        <p:sp>
          <p:nvSpPr>
            <p:cNvPr id="24" name="Freeform: Shape 98">
              <a:extLst>
                <a:ext uri="{FF2B5EF4-FFF2-40B4-BE49-F238E27FC236}">
                  <a16:creationId xmlns:a16="http://schemas.microsoft.com/office/drawing/2014/main" id="{8620A267-30D4-47BE-B565-1AFF5329501C}"/>
                </a:ext>
              </a:extLst>
            </p:cNvPr>
            <p:cNvSpPr>
              <a:spLocks/>
            </p:cNvSpPr>
            <p:nvPr/>
          </p:nvSpPr>
          <p:spPr bwMode="auto">
            <a:xfrm rot="20700000">
              <a:off x="5164680" y="200875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5" name="Freeform: Shape 99">
              <a:extLst>
                <a:ext uri="{FF2B5EF4-FFF2-40B4-BE49-F238E27FC236}">
                  <a16:creationId xmlns:a16="http://schemas.microsoft.com/office/drawing/2014/main" id="{A7816C7D-6A94-4677-B8E2-1C9EEB38BBFA}"/>
                </a:ext>
              </a:extLst>
            </p:cNvPr>
            <p:cNvSpPr>
              <a:spLocks/>
            </p:cNvSpPr>
            <p:nvPr/>
          </p:nvSpPr>
          <p:spPr bwMode="auto">
            <a:xfrm rot="20700000">
              <a:off x="5078816" y="1821808"/>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6" name="Freeform: Shape 100">
              <a:extLst>
                <a:ext uri="{FF2B5EF4-FFF2-40B4-BE49-F238E27FC236}">
                  <a16:creationId xmlns:a16="http://schemas.microsoft.com/office/drawing/2014/main" id="{91326025-A697-4352-9903-4DD044007F99}"/>
                </a:ext>
              </a:extLst>
            </p:cNvPr>
            <p:cNvSpPr>
              <a:spLocks/>
            </p:cNvSpPr>
            <p:nvPr/>
          </p:nvSpPr>
          <p:spPr bwMode="auto">
            <a:xfrm rot="20700000">
              <a:off x="5088647" y="182460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7" name="Freeform 194">
              <a:extLst>
                <a:ext uri="{FF2B5EF4-FFF2-40B4-BE49-F238E27FC236}">
                  <a16:creationId xmlns:a16="http://schemas.microsoft.com/office/drawing/2014/main" id="{DA215DBC-3553-4033-9D7B-90308755A417}"/>
                </a:ext>
              </a:extLst>
            </p:cNvPr>
            <p:cNvSpPr>
              <a:spLocks/>
            </p:cNvSpPr>
            <p:nvPr/>
          </p:nvSpPr>
          <p:spPr bwMode="auto">
            <a:xfrm rot="20700000">
              <a:off x="4962391" y="1705364"/>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5">
              <a:extLst>
                <a:ext uri="{FF2B5EF4-FFF2-40B4-BE49-F238E27FC236}">
                  <a16:creationId xmlns:a16="http://schemas.microsoft.com/office/drawing/2014/main" id="{4AD47687-1C56-4166-9A57-C06207BE441D}"/>
                </a:ext>
              </a:extLst>
            </p:cNvPr>
            <p:cNvSpPr>
              <a:spLocks/>
            </p:cNvSpPr>
            <p:nvPr/>
          </p:nvSpPr>
          <p:spPr bwMode="auto">
            <a:xfrm rot="20700000">
              <a:off x="4970451" y="170852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96">
              <a:extLst>
                <a:ext uri="{FF2B5EF4-FFF2-40B4-BE49-F238E27FC236}">
                  <a16:creationId xmlns:a16="http://schemas.microsoft.com/office/drawing/2014/main" id="{63BFC06A-03B7-4FF3-BA16-EFF96371176C}"/>
                </a:ext>
              </a:extLst>
            </p:cNvPr>
            <p:cNvSpPr>
              <a:spLocks/>
            </p:cNvSpPr>
            <p:nvPr/>
          </p:nvSpPr>
          <p:spPr bwMode="auto">
            <a:xfrm rot="20700000">
              <a:off x="5018466" y="1680105"/>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97">
              <a:extLst>
                <a:ext uri="{FF2B5EF4-FFF2-40B4-BE49-F238E27FC236}">
                  <a16:creationId xmlns:a16="http://schemas.microsoft.com/office/drawing/2014/main" id="{2BBA28F8-1705-49A9-87ED-5B93E91DFC19}"/>
                </a:ext>
              </a:extLst>
            </p:cNvPr>
            <p:cNvSpPr>
              <a:spLocks/>
            </p:cNvSpPr>
            <p:nvPr/>
          </p:nvSpPr>
          <p:spPr bwMode="auto">
            <a:xfrm rot="20700000">
              <a:off x="5026636" y="1691395"/>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8">
              <a:extLst>
                <a:ext uri="{FF2B5EF4-FFF2-40B4-BE49-F238E27FC236}">
                  <a16:creationId xmlns:a16="http://schemas.microsoft.com/office/drawing/2014/main" id="{D7E1BF78-A932-4552-B2C4-5B4A3076ADDC}"/>
                </a:ext>
              </a:extLst>
            </p:cNvPr>
            <p:cNvSpPr>
              <a:spLocks/>
            </p:cNvSpPr>
            <p:nvPr/>
          </p:nvSpPr>
          <p:spPr bwMode="auto">
            <a:xfrm rot="20700000">
              <a:off x="5026977" y="1700337"/>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99">
              <a:extLst>
                <a:ext uri="{FF2B5EF4-FFF2-40B4-BE49-F238E27FC236}">
                  <a16:creationId xmlns:a16="http://schemas.microsoft.com/office/drawing/2014/main" id="{EDEA05DF-B224-4703-9436-8FDF5E79289B}"/>
                </a:ext>
              </a:extLst>
            </p:cNvPr>
            <p:cNvSpPr>
              <a:spLocks/>
            </p:cNvSpPr>
            <p:nvPr/>
          </p:nvSpPr>
          <p:spPr bwMode="auto">
            <a:xfrm rot="20700000">
              <a:off x="4982131" y="1752821"/>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00">
              <a:extLst>
                <a:ext uri="{FF2B5EF4-FFF2-40B4-BE49-F238E27FC236}">
                  <a16:creationId xmlns:a16="http://schemas.microsoft.com/office/drawing/2014/main" id="{742FE953-49D8-40A8-AC06-4F4EB9F44278}"/>
                </a:ext>
              </a:extLst>
            </p:cNvPr>
            <p:cNvSpPr>
              <a:spLocks/>
            </p:cNvSpPr>
            <p:nvPr/>
          </p:nvSpPr>
          <p:spPr bwMode="auto">
            <a:xfrm rot="20700000">
              <a:off x="4952113" y="1545210"/>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01">
              <a:extLst>
                <a:ext uri="{FF2B5EF4-FFF2-40B4-BE49-F238E27FC236}">
                  <a16:creationId xmlns:a16="http://schemas.microsoft.com/office/drawing/2014/main" id="{66D688CC-4892-455A-A5D7-DB49F7E4FFCE}"/>
                </a:ext>
              </a:extLst>
            </p:cNvPr>
            <p:cNvSpPr>
              <a:spLocks/>
            </p:cNvSpPr>
            <p:nvPr/>
          </p:nvSpPr>
          <p:spPr bwMode="auto">
            <a:xfrm rot="20700000">
              <a:off x="4962581" y="155143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02">
              <a:extLst>
                <a:ext uri="{FF2B5EF4-FFF2-40B4-BE49-F238E27FC236}">
                  <a16:creationId xmlns:a16="http://schemas.microsoft.com/office/drawing/2014/main" id="{8AAAABD0-D48B-4FBB-B355-A6887FED57C1}"/>
                </a:ext>
              </a:extLst>
            </p:cNvPr>
            <p:cNvSpPr>
              <a:spLocks/>
            </p:cNvSpPr>
            <p:nvPr/>
          </p:nvSpPr>
          <p:spPr bwMode="auto">
            <a:xfrm rot="20700000">
              <a:off x="4979453" y="1570149"/>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6" name="Rectangle 107">
            <a:extLst>
              <a:ext uri="{FF2B5EF4-FFF2-40B4-BE49-F238E27FC236}">
                <a16:creationId xmlns:a16="http://schemas.microsoft.com/office/drawing/2014/main" id="{863C3EC4-A87C-43EF-9C65-EB3F31FB5959}"/>
              </a:ext>
            </a:extLst>
          </p:cNvPr>
          <p:cNvSpPr>
            <a:spLocks noChangeArrowheads="1"/>
          </p:cNvSpPr>
          <p:nvPr/>
        </p:nvSpPr>
        <p:spPr bwMode="auto">
          <a:xfrm>
            <a:off x="8727996" y="1371906"/>
            <a:ext cx="2255838" cy="3312636"/>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7" name="Rectangle 108">
            <a:extLst>
              <a:ext uri="{FF2B5EF4-FFF2-40B4-BE49-F238E27FC236}">
                <a16:creationId xmlns:a16="http://schemas.microsoft.com/office/drawing/2014/main" id="{13477052-B338-48FE-9D2A-298675D2FAEE}"/>
              </a:ext>
            </a:extLst>
          </p:cNvPr>
          <p:cNvSpPr>
            <a:spLocks noChangeArrowheads="1"/>
          </p:cNvSpPr>
          <p:nvPr/>
        </p:nvSpPr>
        <p:spPr bwMode="auto">
          <a:xfrm>
            <a:off x="8845471" y="1489381"/>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8" name="Group 2">
            <a:extLst>
              <a:ext uri="{FF2B5EF4-FFF2-40B4-BE49-F238E27FC236}">
                <a16:creationId xmlns:a16="http://schemas.microsoft.com/office/drawing/2014/main" id="{36539C88-18D5-4746-9B69-7E4CBAED5BE1}"/>
              </a:ext>
            </a:extLst>
          </p:cNvPr>
          <p:cNvGrpSpPr/>
          <p:nvPr/>
        </p:nvGrpSpPr>
        <p:grpSpPr>
          <a:xfrm>
            <a:off x="9663474" y="1175056"/>
            <a:ext cx="384881" cy="973165"/>
            <a:chOff x="9663474" y="1175056"/>
            <a:chExt cx="384881" cy="973165"/>
          </a:xfrm>
        </p:grpSpPr>
        <p:sp>
          <p:nvSpPr>
            <p:cNvPr id="39" name="Freeform: Shape 130">
              <a:extLst>
                <a:ext uri="{FF2B5EF4-FFF2-40B4-BE49-F238E27FC236}">
                  <a16:creationId xmlns:a16="http://schemas.microsoft.com/office/drawing/2014/main" id="{35EF5D5D-324D-49CE-B6EE-6AD6683534AC}"/>
                </a:ext>
              </a:extLst>
            </p:cNvPr>
            <p:cNvSpPr>
              <a:spLocks/>
            </p:cNvSpPr>
            <p:nvPr/>
          </p:nvSpPr>
          <p:spPr bwMode="auto">
            <a:xfrm>
              <a:off x="9747652" y="1683397"/>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0" name="Freeform: Shape 131">
              <a:extLst>
                <a:ext uri="{FF2B5EF4-FFF2-40B4-BE49-F238E27FC236}">
                  <a16:creationId xmlns:a16="http://schemas.microsoft.com/office/drawing/2014/main" id="{499003AA-95DE-4387-9295-87D3AAE63CAC}"/>
                </a:ext>
              </a:extLst>
            </p:cNvPr>
            <p:cNvSpPr>
              <a:spLocks/>
            </p:cNvSpPr>
            <p:nvPr/>
          </p:nvSpPr>
          <p:spPr bwMode="auto">
            <a:xfrm>
              <a:off x="9748012" y="145286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1" name="Freeform: Shape 132">
              <a:extLst>
                <a:ext uri="{FF2B5EF4-FFF2-40B4-BE49-F238E27FC236}">
                  <a16:creationId xmlns:a16="http://schemas.microsoft.com/office/drawing/2014/main" id="{3A1B753D-4280-461C-8B56-F3F48D6C5330}"/>
                </a:ext>
              </a:extLst>
            </p:cNvPr>
            <p:cNvSpPr>
              <a:spLocks/>
            </p:cNvSpPr>
            <p:nvPr/>
          </p:nvSpPr>
          <p:spPr bwMode="auto">
            <a:xfrm>
              <a:off x="9757475" y="1454457"/>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2" name="Freeform 194">
              <a:extLst>
                <a:ext uri="{FF2B5EF4-FFF2-40B4-BE49-F238E27FC236}">
                  <a16:creationId xmlns:a16="http://schemas.microsoft.com/office/drawing/2014/main" id="{4944035A-1F8D-4A67-A8CE-9B7C30589B4E}"/>
                </a:ext>
              </a:extLst>
            </p:cNvPr>
            <p:cNvSpPr>
              <a:spLocks/>
            </p:cNvSpPr>
            <p:nvPr/>
          </p:nvSpPr>
          <p:spPr bwMode="auto">
            <a:xfrm>
              <a:off x="9663474" y="133698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95">
              <a:extLst>
                <a:ext uri="{FF2B5EF4-FFF2-40B4-BE49-F238E27FC236}">
                  <a16:creationId xmlns:a16="http://schemas.microsoft.com/office/drawing/2014/main" id="{B3C14FA6-85CF-402D-B69D-F72A6F8D8991}"/>
                </a:ext>
              </a:extLst>
            </p:cNvPr>
            <p:cNvSpPr>
              <a:spLocks/>
            </p:cNvSpPr>
            <p:nvPr/>
          </p:nvSpPr>
          <p:spPr bwMode="auto">
            <a:xfrm>
              <a:off x="9672999" y="1340156"/>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96">
              <a:extLst>
                <a:ext uri="{FF2B5EF4-FFF2-40B4-BE49-F238E27FC236}">
                  <a16:creationId xmlns:a16="http://schemas.microsoft.com/office/drawing/2014/main" id="{8BBB6918-5F8A-48B7-B782-9EBDBF17ABE7}"/>
                </a:ext>
              </a:extLst>
            </p:cNvPr>
            <p:cNvSpPr>
              <a:spLocks/>
            </p:cNvSpPr>
            <p:nvPr/>
          </p:nvSpPr>
          <p:spPr bwMode="auto">
            <a:xfrm>
              <a:off x="9733324" y="1311581"/>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97">
              <a:extLst>
                <a:ext uri="{FF2B5EF4-FFF2-40B4-BE49-F238E27FC236}">
                  <a16:creationId xmlns:a16="http://schemas.microsoft.com/office/drawing/2014/main" id="{486B23D6-5696-4A06-939C-2C7A03D5F3FD}"/>
                </a:ext>
              </a:extLst>
            </p:cNvPr>
            <p:cNvSpPr>
              <a:spLocks/>
            </p:cNvSpPr>
            <p:nvPr/>
          </p:nvSpPr>
          <p:spPr bwMode="auto">
            <a:xfrm>
              <a:off x="9741262" y="1322693"/>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98">
              <a:extLst>
                <a:ext uri="{FF2B5EF4-FFF2-40B4-BE49-F238E27FC236}">
                  <a16:creationId xmlns:a16="http://schemas.microsoft.com/office/drawing/2014/main" id="{93C3F0F2-9875-4972-A531-3F8635FF4A62}"/>
                </a:ext>
              </a:extLst>
            </p:cNvPr>
            <p:cNvSpPr>
              <a:spLocks/>
            </p:cNvSpPr>
            <p:nvPr/>
          </p:nvSpPr>
          <p:spPr bwMode="auto">
            <a:xfrm>
              <a:off x="9741262" y="132269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99">
              <a:extLst>
                <a:ext uri="{FF2B5EF4-FFF2-40B4-BE49-F238E27FC236}">
                  <a16:creationId xmlns:a16="http://schemas.microsoft.com/office/drawing/2014/main" id="{7323A6DB-B7AD-4584-9F58-04E905A3F7D5}"/>
                </a:ext>
              </a:extLst>
            </p:cNvPr>
            <p:cNvSpPr>
              <a:spLocks/>
            </p:cNvSpPr>
            <p:nvPr/>
          </p:nvSpPr>
          <p:spPr bwMode="auto">
            <a:xfrm>
              <a:off x="9680937" y="137031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200">
              <a:extLst>
                <a:ext uri="{FF2B5EF4-FFF2-40B4-BE49-F238E27FC236}">
                  <a16:creationId xmlns:a16="http://schemas.microsoft.com/office/drawing/2014/main" id="{3F32DFA0-91F2-447E-ADF5-779A63A5D512}"/>
                </a:ext>
              </a:extLst>
            </p:cNvPr>
            <p:cNvSpPr>
              <a:spLocks/>
            </p:cNvSpPr>
            <p:nvPr/>
          </p:nvSpPr>
          <p:spPr bwMode="auto">
            <a:xfrm>
              <a:off x="9699987" y="1175056"/>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01">
              <a:extLst>
                <a:ext uri="{FF2B5EF4-FFF2-40B4-BE49-F238E27FC236}">
                  <a16:creationId xmlns:a16="http://schemas.microsoft.com/office/drawing/2014/main" id="{7721FC72-A83B-4200-B7F2-F6AF179B8FAF}"/>
                </a:ext>
              </a:extLst>
            </p:cNvPr>
            <p:cNvSpPr>
              <a:spLocks/>
            </p:cNvSpPr>
            <p:nvPr/>
          </p:nvSpPr>
          <p:spPr bwMode="auto">
            <a:xfrm>
              <a:off x="9711099" y="118140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02">
              <a:extLst>
                <a:ext uri="{FF2B5EF4-FFF2-40B4-BE49-F238E27FC236}">
                  <a16:creationId xmlns:a16="http://schemas.microsoft.com/office/drawing/2014/main" id="{275125ED-C262-480B-9E68-C7B1EE7B5059}"/>
                </a:ext>
              </a:extLst>
            </p:cNvPr>
            <p:cNvSpPr>
              <a:spLocks/>
            </p:cNvSpPr>
            <p:nvPr/>
          </p:nvSpPr>
          <p:spPr bwMode="auto">
            <a:xfrm>
              <a:off x="9734912" y="119251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1" name="TextBox 5">
            <a:extLst>
              <a:ext uri="{FF2B5EF4-FFF2-40B4-BE49-F238E27FC236}">
                <a16:creationId xmlns:a16="http://schemas.microsoft.com/office/drawing/2014/main" id="{72F7D698-FA8C-42C2-A4F3-13078F10CE28}"/>
              </a:ext>
            </a:extLst>
          </p:cNvPr>
          <p:cNvSpPr txBox="1"/>
          <p:nvPr/>
        </p:nvSpPr>
        <p:spPr>
          <a:xfrm>
            <a:off x="580908" y="3916885"/>
            <a:ext cx="2053369" cy="1061829"/>
          </a:xfrm>
          <a:prstGeom prst="rect">
            <a:avLst/>
          </a:prstGeom>
          <a:noFill/>
        </p:spPr>
        <p:txBody>
          <a:bodyPr wrap="square" rtlCol="0" anchor="ctr">
            <a:spAutoFit/>
          </a:bodyPr>
          <a:lstStyle/>
          <a:p>
            <a:pPr algn="ctr"/>
            <a:r>
              <a:rPr lang="en-US" sz="2400" dirty="0">
                <a:latin typeface="Freestyle Script" panose="030804020302050B0404" pitchFamily="66" charset="0"/>
              </a:rPr>
              <a:t>Yuri Guisela </a:t>
            </a:r>
          </a:p>
          <a:p>
            <a:pPr algn="ctr"/>
            <a:r>
              <a:rPr lang="en-US" sz="2400" dirty="0">
                <a:latin typeface="Freestyle Script" panose="030804020302050B0404" pitchFamily="66" charset="0"/>
              </a:rPr>
              <a:t>Rodriguez Calderon </a:t>
            </a:r>
            <a:r>
              <a:rPr lang="en-US" sz="1500" dirty="0">
                <a:latin typeface="Freestyle Script" panose="030804020302050B0404" pitchFamily="66" charset="0"/>
              </a:rPr>
              <a:t>Bogotá D.C.</a:t>
            </a:r>
          </a:p>
        </p:txBody>
      </p:sp>
      <p:sp>
        <p:nvSpPr>
          <p:cNvPr id="52" name="TextBox 150">
            <a:extLst>
              <a:ext uri="{FF2B5EF4-FFF2-40B4-BE49-F238E27FC236}">
                <a16:creationId xmlns:a16="http://schemas.microsoft.com/office/drawing/2014/main" id="{F1B95F51-87A0-44E8-9F83-D88941DDC1DD}"/>
              </a:ext>
            </a:extLst>
          </p:cNvPr>
          <p:cNvSpPr txBox="1"/>
          <p:nvPr/>
        </p:nvSpPr>
        <p:spPr>
          <a:xfrm rot="20700000">
            <a:off x="4143022" y="3886011"/>
            <a:ext cx="1531188" cy="954107"/>
          </a:xfrm>
          <a:prstGeom prst="rect">
            <a:avLst/>
          </a:prstGeom>
          <a:noFill/>
        </p:spPr>
        <p:txBody>
          <a:bodyPr wrap="none" rtlCol="0" anchor="ctr">
            <a:spAutoFit/>
          </a:bodyPr>
          <a:lstStyle/>
          <a:p>
            <a:pPr algn="ctr"/>
            <a:r>
              <a:rPr lang="en-US" sz="2800" dirty="0">
                <a:latin typeface="Freestyle Script" panose="030804020302050B0404" pitchFamily="66" charset="0"/>
                <a:cs typeface="FreesiaUPC" panose="020B0502040204020203" pitchFamily="34" charset="-34"/>
              </a:rPr>
              <a:t>Liced Viviana  </a:t>
            </a:r>
          </a:p>
          <a:p>
            <a:pPr algn="ctr"/>
            <a:r>
              <a:rPr lang="en-US" sz="2800" dirty="0">
                <a:latin typeface="Freestyle Script" panose="030804020302050B0404" pitchFamily="66" charset="0"/>
                <a:cs typeface="FreesiaUPC" panose="020B0502040204020203" pitchFamily="34" charset="-34"/>
              </a:rPr>
              <a:t>García García </a:t>
            </a:r>
          </a:p>
        </p:txBody>
      </p:sp>
      <p:sp>
        <p:nvSpPr>
          <p:cNvPr id="53" name="TextBox 156">
            <a:extLst>
              <a:ext uri="{FF2B5EF4-FFF2-40B4-BE49-F238E27FC236}">
                <a16:creationId xmlns:a16="http://schemas.microsoft.com/office/drawing/2014/main" id="{9A25ACDC-376E-4D7A-841F-948A1B6B5173}"/>
              </a:ext>
            </a:extLst>
          </p:cNvPr>
          <p:cNvSpPr txBox="1"/>
          <p:nvPr/>
        </p:nvSpPr>
        <p:spPr>
          <a:xfrm>
            <a:off x="9048982" y="3408458"/>
            <a:ext cx="1635384" cy="954107"/>
          </a:xfrm>
          <a:prstGeom prst="rect">
            <a:avLst/>
          </a:prstGeom>
          <a:noFill/>
        </p:spPr>
        <p:txBody>
          <a:bodyPr wrap="none" rtlCol="0" anchor="ctr">
            <a:spAutoFit/>
          </a:bodyPr>
          <a:lstStyle/>
          <a:p>
            <a:pPr algn="ctr"/>
            <a:r>
              <a:rPr lang="en-US" sz="2800" dirty="0">
                <a:latin typeface="Freestyle Script" panose="030804020302050B0404" pitchFamily="66" charset="0"/>
              </a:rPr>
              <a:t>Maria Fernanda</a:t>
            </a:r>
          </a:p>
          <a:p>
            <a:pPr algn="ctr"/>
            <a:r>
              <a:rPr lang="en-US" sz="2800" dirty="0">
                <a:latin typeface="Freestyle Script" panose="030804020302050B0404" pitchFamily="66" charset="0"/>
              </a:rPr>
              <a:t>Herrera Muñoz</a:t>
            </a:r>
          </a:p>
        </p:txBody>
      </p:sp>
      <p:sp>
        <p:nvSpPr>
          <p:cNvPr id="54" name="Rectangle 107">
            <a:extLst>
              <a:ext uri="{FF2B5EF4-FFF2-40B4-BE49-F238E27FC236}">
                <a16:creationId xmlns:a16="http://schemas.microsoft.com/office/drawing/2014/main" id="{A0EF86F3-6F3F-4ADD-BFE6-C03870123A02}"/>
              </a:ext>
            </a:extLst>
          </p:cNvPr>
          <p:cNvSpPr>
            <a:spLocks noChangeArrowheads="1"/>
          </p:cNvSpPr>
          <p:nvPr/>
        </p:nvSpPr>
        <p:spPr bwMode="auto">
          <a:xfrm rot="900000">
            <a:off x="6189785" y="2068656"/>
            <a:ext cx="2255838" cy="3312971"/>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5" name="Rectangle 108">
            <a:extLst>
              <a:ext uri="{FF2B5EF4-FFF2-40B4-BE49-F238E27FC236}">
                <a16:creationId xmlns:a16="http://schemas.microsoft.com/office/drawing/2014/main" id="{8E174EF6-943E-4664-88A4-505BD7AD5189}"/>
              </a:ext>
            </a:extLst>
          </p:cNvPr>
          <p:cNvSpPr>
            <a:spLocks noChangeArrowheads="1"/>
          </p:cNvSpPr>
          <p:nvPr/>
        </p:nvSpPr>
        <p:spPr bwMode="auto">
          <a:xfrm rot="900000">
            <a:off x="6452074" y="220519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56" name="Group 3">
            <a:extLst>
              <a:ext uri="{FF2B5EF4-FFF2-40B4-BE49-F238E27FC236}">
                <a16:creationId xmlns:a16="http://schemas.microsoft.com/office/drawing/2014/main" id="{CDAB8541-D814-4B18-8A61-8C3E2972CD39}"/>
              </a:ext>
            </a:extLst>
          </p:cNvPr>
          <p:cNvGrpSpPr/>
          <p:nvPr/>
        </p:nvGrpSpPr>
        <p:grpSpPr>
          <a:xfrm>
            <a:off x="6753200" y="1681928"/>
            <a:ext cx="343876" cy="973757"/>
            <a:chOff x="6077951" y="2132095"/>
            <a:chExt cx="343876" cy="973757"/>
          </a:xfrm>
        </p:grpSpPr>
        <p:sp>
          <p:nvSpPr>
            <p:cNvPr id="57" name="Freeform: Shape 114">
              <a:extLst>
                <a:ext uri="{FF2B5EF4-FFF2-40B4-BE49-F238E27FC236}">
                  <a16:creationId xmlns:a16="http://schemas.microsoft.com/office/drawing/2014/main" id="{463B146D-F4AA-432B-A3D8-E6D1610F7232}"/>
                </a:ext>
              </a:extLst>
            </p:cNvPr>
            <p:cNvSpPr>
              <a:spLocks/>
            </p:cNvSpPr>
            <p:nvPr/>
          </p:nvSpPr>
          <p:spPr bwMode="auto">
            <a:xfrm rot="900000">
              <a:off x="6077951" y="2641028"/>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8" name="Freeform: Shape 115">
              <a:extLst>
                <a:ext uri="{FF2B5EF4-FFF2-40B4-BE49-F238E27FC236}">
                  <a16:creationId xmlns:a16="http://schemas.microsoft.com/office/drawing/2014/main" id="{5AC62FEB-2D26-47C2-8A1A-D5F0C40E694B}"/>
                </a:ext>
              </a:extLst>
            </p:cNvPr>
            <p:cNvSpPr>
              <a:spLocks/>
            </p:cNvSpPr>
            <p:nvPr/>
          </p:nvSpPr>
          <p:spPr bwMode="auto">
            <a:xfrm rot="900000">
              <a:off x="6172877" y="239071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116">
              <a:extLst>
                <a:ext uri="{FF2B5EF4-FFF2-40B4-BE49-F238E27FC236}">
                  <a16:creationId xmlns:a16="http://schemas.microsoft.com/office/drawing/2014/main" id="{BC79DB48-80A0-41FC-B3FA-2E0D7957F0C4}"/>
                </a:ext>
              </a:extLst>
            </p:cNvPr>
            <p:cNvSpPr>
              <a:spLocks/>
            </p:cNvSpPr>
            <p:nvPr/>
          </p:nvSpPr>
          <p:spPr bwMode="auto">
            <a:xfrm rot="900000">
              <a:off x="6182298" y="239103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0" name="Freeform 194">
              <a:extLst>
                <a:ext uri="{FF2B5EF4-FFF2-40B4-BE49-F238E27FC236}">
                  <a16:creationId xmlns:a16="http://schemas.microsoft.com/office/drawing/2014/main" id="{074C7F08-722E-4CF2-B73B-DD75723AB977}"/>
                </a:ext>
              </a:extLst>
            </p:cNvPr>
            <p:cNvSpPr>
              <a:spLocks/>
            </p:cNvSpPr>
            <p:nvPr/>
          </p:nvSpPr>
          <p:spPr bwMode="auto">
            <a:xfrm rot="900000">
              <a:off x="6118995" y="228362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95">
              <a:extLst>
                <a:ext uri="{FF2B5EF4-FFF2-40B4-BE49-F238E27FC236}">
                  <a16:creationId xmlns:a16="http://schemas.microsoft.com/office/drawing/2014/main" id="{AB7D8088-9221-45DF-9E00-3E717331BAB6}"/>
                </a:ext>
              </a:extLst>
            </p:cNvPr>
            <p:cNvSpPr>
              <a:spLocks/>
            </p:cNvSpPr>
            <p:nvPr/>
          </p:nvSpPr>
          <p:spPr bwMode="auto">
            <a:xfrm rot="900000">
              <a:off x="6129931" y="2287190"/>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96">
              <a:extLst>
                <a:ext uri="{FF2B5EF4-FFF2-40B4-BE49-F238E27FC236}">
                  <a16:creationId xmlns:a16="http://schemas.microsoft.com/office/drawing/2014/main" id="{E6EB62A7-5A9C-4965-A1FC-0A1A5D5FA04F}"/>
                </a:ext>
              </a:extLst>
            </p:cNvPr>
            <p:cNvSpPr>
              <a:spLocks/>
            </p:cNvSpPr>
            <p:nvPr/>
          </p:nvSpPr>
          <p:spPr bwMode="auto">
            <a:xfrm rot="900000">
              <a:off x="6202188" y="2261649"/>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97">
              <a:extLst>
                <a:ext uri="{FF2B5EF4-FFF2-40B4-BE49-F238E27FC236}">
                  <a16:creationId xmlns:a16="http://schemas.microsoft.com/office/drawing/2014/main" id="{A53B8D9E-5AEF-4D13-8D5D-B2D272AB177C}"/>
                </a:ext>
              </a:extLst>
            </p:cNvPr>
            <p:cNvSpPr>
              <a:spLocks/>
            </p:cNvSpPr>
            <p:nvPr/>
          </p:nvSpPr>
          <p:spPr bwMode="auto">
            <a:xfrm rot="900000">
              <a:off x="6209947" y="227252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98">
              <a:extLst>
                <a:ext uri="{FF2B5EF4-FFF2-40B4-BE49-F238E27FC236}">
                  <a16:creationId xmlns:a16="http://schemas.microsoft.com/office/drawing/2014/main" id="{0590A1F6-FE3B-4B87-995F-493247C0B729}"/>
                </a:ext>
              </a:extLst>
            </p:cNvPr>
            <p:cNvSpPr>
              <a:spLocks/>
            </p:cNvSpPr>
            <p:nvPr/>
          </p:nvSpPr>
          <p:spPr bwMode="auto">
            <a:xfrm rot="900000">
              <a:off x="6211932" y="226380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99">
              <a:extLst>
                <a:ext uri="{FF2B5EF4-FFF2-40B4-BE49-F238E27FC236}">
                  <a16:creationId xmlns:a16="http://schemas.microsoft.com/office/drawing/2014/main" id="{954C0B19-F84E-4EC0-9C37-F88788B68CAD}"/>
                </a:ext>
              </a:extLst>
            </p:cNvPr>
            <p:cNvSpPr>
              <a:spLocks/>
            </p:cNvSpPr>
            <p:nvPr/>
          </p:nvSpPr>
          <p:spPr bwMode="auto">
            <a:xfrm rot="900000">
              <a:off x="6137914" y="230272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200">
              <a:extLst>
                <a:ext uri="{FF2B5EF4-FFF2-40B4-BE49-F238E27FC236}">
                  <a16:creationId xmlns:a16="http://schemas.microsoft.com/office/drawing/2014/main" id="{3CAED370-5C29-4E5A-A80F-FEA29376174A}"/>
                </a:ext>
              </a:extLst>
            </p:cNvPr>
            <p:cNvSpPr>
              <a:spLocks/>
            </p:cNvSpPr>
            <p:nvPr/>
          </p:nvSpPr>
          <p:spPr bwMode="auto">
            <a:xfrm rot="900000">
              <a:off x="6201164" y="2132095"/>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01">
              <a:extLst>
                <a:ext uri="{FF2B5EF4-FFF2-40B4-BE49-F238E27FC236}">
                  <a16:creationId xmlns:a16="http://schemas.microsoft.com/office/drawing/2014/main" id="{BE6CE846-69AC-4B49-A4C7-2C35428EB66A}"/>
                </a:ext>
              </a:extLst>
            </p:cNvPr>
            <p:cNvSpPr>
              <a:spLocks/>
            </p:cNvSpPr>
            <p:nvPr/>
          </p:nvSpPr>
          <p:spPr bwMode="auto">
            <a:xfrm rot="900000">
              <a:off x="6212865" y="213873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02">
              <a:extLst>
                <a:ext uri="{FF2B5EF4-FFF2-40B4-BE49-F238E27FC236}">
                  <a16:creationId xmlns:a16="http://schemas.microsoft.com/office/drawing/2014/main" id="{7BBF9328-D99D-4F15-B0B3-F8B5D390737A}"/>
                </a:ext>
              </a:extLst>
            </p:cNvPr>
            <p:cNvSpPr>
              <a:spLocks/>
            </p:cNvSpPr>
            <p:nvPr/>
          </p:nvSpPr>
          <p:spPr bwMode="auto">
            <a:xfrm rot="900000">
              <a:off x="6245350" y="214429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9" name="TextBox 153">
            <a:extLst>
              <a:ext uri="{FF2B5EF4-FFF2-40B4-BE49-F238E27FC236}">
                <a16:creationId xmlns:a16="http://schemas.microsoft.com/office/drawing/2014/main" id="{E4687E56-7C6B-4A64-8D6A-4A7C48A485D5}"/>
              </a:ext>
            </a:extLst>
          </p:cNvPr>
          <p:cNvSpPr txBox="1"/>
          <p:nvPr/>
        </p:nvSpPr>
        <p:spPr>
          <a:xfrm rot="900000">
            <a:off x="6261666" y="4232013"/>
            <a:ext cx="1709122" cy="523220"/>
          </a:xfrm>
          <a:prstGeom prst="rect">
            <a:avLst/>
          </a:prstGeom>
          <a:noFill/>
        </p:spPr>
        <p:txBody>
          <a:bodyPr wrap="none" rtlCol="0" anchor="ctr">
            <a:spAutoFit/>
          </a:bodyPr>
          <a:lstStyle/>
          <a:p>
            <a:pPr algn="ctr"/>
            <a:r>
              <a:rPr lang="en-US" sz="2800" dirty="0">
                <a:latin typeface="Freestyle Script" panose="030804020302050B0404" pitchFamily="66" charset="0"/>
              </a:rPr>
              <a:t>Heydy González </a:t>
            </a:r>
          </a:p>
        </p:txBody>
      </p:sp>
      <p:sp>
        <p:nvSpPr>
          <p:cNvPr id="70" name="Rectángulo 69">
            <a:extLst>
              <a:ext uri="{FF2B5EF4-FFF2-40B4-BE49-F238E27FC236}">
                <a16:creationId xmlns:a16="http://schemas.microsoft.com/office/drawing/2014/main" id="{D49533CF-46B0-45CC-9704-82A524FEBFF8}"/>
              </a:ext>
            </a:extLst>
          </p:cNvPr>
          <p:cNvSpPr/>
          <p:nvPr/>
        </p:nvSpPr>
        <p:spPr>
          <a:xfrm rot="20539376">
            <a:off x="4131609" y="4716705"/>
            <a:ext cx="1704314" cy="369332"/>
          </a:xfrm>
          <a:prstGeom prst="rect">
            <a:avLst/>
          </a:prstGeom>
        </p:spPr>
        <p:txBody>
          <a:bodyPr wrap="none">
            <a:spAutoFit/>
          </a:bodyPr>
          <a:lstStyle/>
          <a:p>
            <a:pPr algn="ctr"/>
            <a:r>
              <a:rPr lang="en-US" dirty="0">
                <a:latin typeface="Freestyle Script" panose="030804020302050B0404" pitchFamily="66" charset="0"/>
              </a:rPr>
              <a:t>Tulua – Valle del Cauca.</a:t>
            </a:r>
          </a:p>
        </p:txBody>
      </p:sp>
      <p:sp>
        <p:nvSpPr>
          <p:cNvPr id="71" name="Rectángulo 70">
            <a:extLst>
              <a:ext uri="{FF2B5EF4-FFF2-40B4-BE49-F238E27FC236}">
                <a16:creationId xmlns:a16="http://schemas.microsoft.com/office/drawing/2014/main" id="{A759A278-A5C2-4C0E-A6AD-77227666229D}"/>
              </a:ext>
            </a:extLst>
          </p:cNvPr>
          <p:cNvSpPr/>
          <p:nvPr/>
        </p:nvSpPr>
        <p:spPr>
          <a:xfrm rot="946450">
            <a:off x="6315996" y="4833454"/>
            <a:ext cx="934871" cy="369332"/>
          </a:xfrm>
          <a:prstGeom prst="rect">
            <a:avLst/>
          </a:prstGeom>
        </p:spPr>
        <p:txBody>
          <a:bodyPr wrap="none">
            <a:spAutoFit/>
          </a:bodyPr>
          <a:lstStyle/>
          <a:p>
            <a:pPr algn="ctr"/>
            <a:r>
              <a:rPr lang="en-US" dirty="0">
                <a:latin typeface="Freestyle Script" panose="030804020302050B0404" pitchFamily="66" charset="0"/>
              </a:rPr>
              <a:t>Bogotá D.C.</a:t>
            </a:r>
          </a:p>
        </p:txBody>
      </p:sp>
      <p:sp>
        <p:nvSpPr>
          <p:cNvPr id="72" name="Rectángulo 71">
            <a:extLst>
              <a:ext uri="{FF2B5EF4-FFF2-40B4-BE49-F238E27FC236}">
                <a16:creationId xmlns:a16="http://schemas.microsoft.com/office/drawing/2014/main" id="{1D31249C-2DF3-42C4-9797-20732E358702}"/>
              </a:ext>
            </a:extLst>
          </p:cNvPr>
          <p:cNvSpPr/>
          <p:nvPr/>
        </p:nvSpPr>
        <p:spPr>
          <a:xfrm>
            <a:off x="9032445" y="4229757"/>
            <a:ext cx="1608133" cy="369332"/>
          </a:xfrm>
          <a:prstGeom prst="rect">
            <a:avLst/>
          </a:prstGeom>
        </p:spPr>
        <p:txBody>
          <a:bodyPr wrap="none">
            <a:spAutoFit/>
          </a:bodyPr>
          <a:lstStyle/>
          <a:p>
            <a:pPr algn="ctr"/>
            <a:r>
              <a:rPr lang="en-US" dirty="0">
                <a:latin typeface="Freestyle Script" panose="030804020302050B0404" pitchFamily="66" charset="0"/>
              </a:rPr>
              <a:t>Cali – Valle del Cauca.</a:t>
            </a:r>
          </a:p>
        </p:txBody>
      </p:sp>
      <p:pic>
        <p:nvPicPr>
          <p:cNvPr id="1028" name="Picture 4">
            <a:extLst>
              <a:ext uri="{FF2B5EF4-FFF2-40B4-BE49-F238E27FC236}">
                <a16:creationId xmlns:a16="http://schemas.microsoft.com/office/drawing/2014/main" id="{FB31D02E-E1D6-4725-8D5A-E434B18212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411" y="2148221"/>
            <a:ext cx="1400210" cy="17240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47CC7219-8259-4691-8D8B-5E2A6EF3E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8982" y="1665519"/>
            <a:ext cx="1591596" cy="15669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053E9CFF-5CD1-473A-BDDB-6148E4245D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51860">
            <a:off x="3852681" y="2207672"/>
            <a:ext cx="1417708" cy="16233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5" name="Picture 11">
            <a:extLst>
              <a:ext uri="{FF2B5EF4-FFF2-40B4-BE49-F238E27FC236}">
                <a16:creationId xmlns:a16="http://schemas.microsoft.com/office/drawing/2014/main" id="{8D8D2A61-58D3-4AC4-8165-6F7E6A15619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83685">
            <a:off x="6725298" y="2423862"/>
            <a:ext cx="1429099" cy="15681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028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1E45E7-33CC-4197-9FEF-0282139415A7}"/>
              </a:ext>
            </a:extLst>
          </p:cNvPr>
          <p:cNvSpPr>
            <a:spLocks noGrp="1"/>
          </p:cNvSpPr>
          <p:nvPr>
            <p:ph type="title"/>
          </p:nvPr>
        </p:nvSpPr>
        <p:spPr>
          <a:xfrm>
            <a:off x="838200" y="131849"/>
            <a:ext cx="10515600" cy="739775"/>
          </a:xfrm>
        </p:spPr>
        <p:txBody>
          <a:bodyPr>
            <a:normAutofit/>
          </a:bodyPr>
          <a:lstStyle/>
          <a:p>
            <a:r>
              <a:rPr lang="en-US" sz="3000" dirty="0"/>
              <a:t>ESTUDIANTES SAEV 2019-1</a:t>
            </a:r>
          </a:p>
        </p:txBody>
      </p:sp>
      <p:sp>
        <p:nvSpPr>
          <p:cNvPr id="4" name="Rectangle 107">
            <a:extLst>
              <a:ext uri="{FF2B5EF4-FFF2-40B4-BE49-F238E27FC236}">
                <a16:creationId xmlns:a16="http://schemas.microsoft.com/office/drawing/2014/main" id="{32D1ACFC-9BBD-46F6-881D-099DFCD48CC2}"/>
              </a:ext>
            </a:extLst>
          </p:cNvPr>
          <p:cNvSpPr>
            <a:spLocks noChangeArrowheads="1"/>
          </p:cNvSpPr>
          <p:nvPr/>
        </p:nvSpPr>
        <p:spPr bwMode="auto">
          <a:xfrm>
            <a:off x="506593" y="1840721"/>
            <a:ext cx="2255838" cy="3189257"/>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7" name="Rectangle 108">
            <a:extLst>
              <a:ext uri="{FF2B5EF4-FFF2-40B4-BE49-F238E27FC236}">
                <a16:creationId xmlns:a16="http://schemas.microsoft.com/office/drawing/2014/main" id="{BD7EA2F2-9137-40F4-A76C-84BBC5BB9922}"/>
              </a:ext>
            </a:extLst>
          </p:cNvPr>
          <p:cNvSpPr>
            <a:spLocks noChangeArrowheads="1"/>
          </p:cNvSpPr>
          <p:nvPr/>
        </p:nvSpPr>
        <p:spPr bwMode="auto">
          <a:xfrm>
            <a:off x="624068" y="195819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 name="Group 6">
            <a:extLst>
              <a:ext uri="{FF2B5EF4-FFF2-40B4-BE49-F238E27FC236}">
                <a16:creationId xmlns:a16="http://schemas.microsoft.com/office/drawing/2014/main" id="{D171D85E-1C3A-434D-9196-1A48CFBEC951}"/>
              </a:ext>
            </a:extLst>
          </p:cNvPr>
          <p:cNvGrpSpPr/>
          <p:nvPr/>
        </p:nvGrpSpPr>
        <p:grpSpPr>
          <a:xfrm>
            <a:off x="1442071" y="1643872"/>
            <a:ext cx="384881" cy="973165"/>
            <a:chOff x="1442071" y="1643872"/>
            <a:chExt cx="384881" cy="973165"/>
          </a:xfrm>
        </p:grpSpPr>
        <p:sp>
          <p:nvSpPr>
            <p:cNvPr id="9" name="Freeform: Shape 82">
              <a:extLst>
                <a:ext uri="{FF2B5EF4-FFF2-40B4-BE49-F238E27FC236}">
                  <a16:creationId xmlns:a16="http://schemas.microsoft.com/office/drawing/2014/main" id="{DA4C6B22-D782-4E38-AD93-AF9EFA30CFCD}"/>
                </a:ext>
              </a:extLst>
            </p:cNvPr>
            <p:cNvSpPr>
              <a:spLocks/>
            </p:cNvSpPr>
            <p:nvPr/>
          </p:nvSpPr>
          <p:spPr bwMode="auto">
            <a:xfrm>
              <a:off x="1526249" y="215221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Shape 83">
              <a:extLst>
                <a:ext uri="{FF2B5EF4-FFF2-40B4-BE49-F238E27FC236}">
                  <a16:creationId xmlns:a16="http://schemas.microsoft.com/office/drawing/2014/main" id="{8A81DF0B-AE2F-4A32-8D13-F9B0F01C247C}"/>
                </a:ext>
              </a:extLst>
            </p:cNvPr>
            <p:cNvSpPr>
              <a:spLocks/>
            </p:cNvSpPr>
            <p:nvPr/>
          </p:nvSpPr>
          <p:spPr bwMode="auto">
            <a:xfrm>
              <a:off x="1526609" y="1921685"/>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 name="Freeform: Shape 84">
              <a:extLst>
                <a:ext uri="{FF2B5EF4-FFF2-40B4-BE49-F238E27FC236}">
                  <a16:creationId xmlns:a16="http://schemas.microsoft.com/office/drawing/2014/main" id="{31C97550-321A-4E55-8D13-CDB7A7AB6B0E}"/>
                </a:ext>
              </a:extLst>
            </p:cNvPr>
            <p:cNvSpPr>
              <a:spLocks/>
            </p:cNvSpPr>
            <p:nvPr/>
          </p:nvSpPr>
          <p:spPr bwMode="auto">
            <a:xfrm>
              <a:off x="1536072" y="1923273"/>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 name="Freeform 194">
              <a:extLst>
                <a:ext uri="{FF2B5EF4-FFF2-40B4-BE49-F238E27FC236}">
                  <a16:creationId xmlns:a16="http://schemas.microsoft.com/office/drawing/2014/main" id="{6DE6061D-0396-4164-9378-F4D70554D4DE}"/>
                </a:ext>
              </a:extLst>
            </p:cNvPr>
            <p:cNvSpPr>
              <a:spLocks/>
            </p:cNvSpPr>
            <p:nvPr/>
          </p:nvSpPr>
          <p:spPr bwMode="auto">
            <a:xfrm>
              <a:off x="1442071" y="1805797"/>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5">
              <a:extLst>
                <a:ext uri="{FF2B5EF4-FFF2-40B4-BE49-F238E27FC236}">
                  <a16:creationId xmlns:a16="http://schemas.microsoft.com/office/drawing/2014/main" id="{94202278-4E55-43B4-928B-C0E55FDA387F}"/>
                </a:ext>
              </a:extLst>
            </p:cNvPr>
            <p:cNvSpPr>
              <a:spLocks/>
            </p:cNvSpPr>
            <p:nvPr/>
          </p:nvSpPr>
          <p:spPr bwMode="auto">
            <a:xfrm>
              <a:off x="1451596" y="180897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96">
              <a:extLst>
                <a:ext uri="{FF2B5EF4-FFF2-40B4-BE49-F238E27FC236}">
                  <a16:creationId xmlns:a16="http://schemas.microsoft.com/office/drawing/2014/main" id="{2C02A18D-020F-455D-8C16-4BAD25BCF9FA}"/>
                </a:ext>
              </a:extLst>
            </p:cNvPr>
            <p:cNvSpPr>
              <a:spLocks/>
            </p:cNvSpPr>
            <p:nvPr/>
          </p:nvSpPr>
          <p:spPr bwMode="auto">
            <a:xfrm>
              <a:off x="1511921" y="1780397"/>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97">
              <a:extLst>
                <a:ext uri="{FF2B5EF4-FFF2-40B4-BE49-F238E27FC236}">
                  <a16:creationId xmlns:a16="http://schemas.microsoft.com/office/drawing/2014/main" id="{9CA7CB1B-C6E8-4968-951B-3DB873E1CCDB}"/>
                </a:ext>
              </a:extLst>
            </p:cNvPr>
            <p:cNvSpPr>
              <a:spLocks/>
            </p:cNvSpPr>
            <p:nvPr/>
          </p:nvSpPr>
          <p:spPr bwMode="auto">
            <a:xfrm>
              <a:off x="1519859" y="179150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8">
              <a:extLst>
                <a:ext uri="{FF2B5EF4-FFF2-40B4-BE49-F238E27FC236}">
                  <a16:creationId xmlns:a16="http://schemas.microsoft.com/office/drawing/2014/main" id="{0A9A9017-4768-4EA3-A6D7-9A254B81049C}"/>
                </a:ext>
              </a:extLst>
            </p:cNvPr>
            <p:cNvSpPr>
              <a:spLocks/>
            </p:cNvSpPr>
            <p:nvPr/>
          </p:nvSpPr>
          <p:spPr bwMode="auto">
            <a:xfrm>
              <a:off x="1519859" y="1791509"/>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99">
              <a:extLst>
                <a:ext uri="{FF2B5EF4-FFF2-40B4-BE49-F238E27FC236}">
                  <a16:creationId xmlns:a16="http://schemas.microsoft.com/office/drawing/2014/main" id="{2ACEEA2E-7BA6-4A62-862C-342F32737E74}"/>
                </a:ext>
              </a:extLst>
            </p:cNvPr>
            <p:cNvSpPr>
              <a:spLocks/>
            </p:cNvSpPr>
            <p:nvPr/>
          </p:nvSpPr>
          <p:spPr bwMode="auto">
            <a:xfrm>
              <a:off x="1459534" y="1839134"/>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00">
              <a:extLst>
                <a:ext uri="{FF2B5EF4-FFF2-40B4-BE49-F238E27FC236}">
                  <a16:creationId xmlns:a16="http://schemas.microsoft.com/office/drawing/2014/main" id="{72144729-D6D4-427A-846D-7B25B4807C3A}"/>
                </a:ext>
              </a:extLst>
            </p:cNvPr>
            <p:cNvSpPr>
              <a:spLocks/>
            </p:cNvSpPr>
            <p:nvPr/>
          </p:nvSpPr>
          <p:spPr bwMode="auto">
            <a:xfrm>
              <a:off x="1478584" y="1643872"/>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1">
              <a:extLst>
                <a:ext uri="{FF2B5EF4-FFF2-40B4-BE49-F238E27FC236}">
                  <a16:creationId xmlns:a16="http://schemas.microsoft.com/office/drawing/2014/main" id="{18D6678E-49D3-4AB8-B403-BB7C480134A2}"/>
                </a:ext>
              </a:extLst>
            </p:cNvPr>
            <p:cNvSpPr>
              <a:spLocks/>
            </p:cNvSpPr>
            <p:nvPr/>
          </p:nvSpPr>
          <p:spPr bwMode="auto">
            <a:xfrm>
              <a:off x="1489696" y="165022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02">
              <a:extLst>
                <a:ext uri="{FF2B5EF4-FFF2-40B4-BE49-F238E27FC236}">
                  <a16:creationId xmlns:a16="http://schemas.microsoft.com/office/drawing/2014/main" id="{CE7243E7-F690-4FC3-AA01-DAB75365AE31}"/>
                </a:ext>
              </a:extLst>
            </p:cNvPr>
            <p:cNvSpPr>
              <a:spLocks/>
            </p:cNvSpPr>
            <p:nvPr/>
          </p:nvSpPr>
          <p:spPr bwMode="auto">
            <a:xfrm>
              <a:off x="1513509" y="1661334"/>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1" name="Rectangle 107">
            <a:extLst>
              <a:ext uri="{FF2B5EF4-FFF2-40B4-BE49-F238E27FC236}">
                <a16:creationId xmlns:a16="http://schemas.microsoft.com/office/drawing/2014/main" id="{D6AA35A9-B218-4A7A-BD75-BEBD78F0194E}"/>
              </a:ext>
            </a:extLst>
          </p:cNvPr>
          <p:cNvSpPr>
            <a:spLocks noChangeArrowheads="1"/>
          </p:cNvSpPr>
          <p:nvPr/>
        </p:nvSpPr>
        <p:spPr bwMode="auto">
          <a:xfrm rot="20700000">
            <a:off x="3577373" y="1927711"/>
            <a:ext cx="2255838" cy="3276213"/>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2" name="Rectangle 108">
            <a:extLst>
              <a:ext uri="{FF2B5EF4-FFF2-40B4-BE49-F238E27FC236}">
                <a16:creationId xmlns:a16="http://schemas.microsoft.com/office/drawing/2014/main" id="{8C62E0E7-82F5-4A84-AA86-05E0D066DC2F}"/>
              </a:ext>
            </a:extLst>
          </p:cNvPr>
          <p:cNvSpPr>
            <a:spLocks noChangeArrowheads="1"/>
          </p:cNvSpPr>
          <p:nvPr/>
        </p:nvSpPr>
        <p:spPr bwMode="auto">
          <a:xfrm rot="20700000">
            <a:off x="3554791" y="2063626"/>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 name="Group 4">
            <a:extLst>
              <a:ext uri="{FF2B5EF4-FFF2-40B4-BE49-F238E27FC236}">
                <a16:creationId xmlns:a16="http://schemas.microsoft.com/office/drawing/2014/main" id="{FECAFF37-E1A8-481A-A414-362A10D1DCFF}"/>
              </a:ext>
            </a:extLst>
          </p:cNvPr>
          <p:cNvGrpSpPr/>
          <p:nvPr/>
        </p:nvGrpSpPr>
        <p:grpSpPr>
          <a:xfrm>
            <a:off x="4952113" y="1545210"/>
            <a:ext cx="513270" cy="928367"/>
            <a:chOff x="4952113" y="1545210"/>
            <a:chExt cx="513270" cy="928367"/>
          </a:xfrm>
        </p:grpSpPr>
        <p:sp>
          <p:nvSpPr>
            <p:cNvPr id="24" name="Freeform: Shape 98">
              <a:extLst>
                <a:ext uri="{FF2B5EF4-FFF2-40B4-BE49-F238E27FC236}">
                  <a16:creationId xmlns:a16="http://schemas.microsoft.com/office/drawing/2014/main" id="{8620A267-30D4-47BE-B565-1AFF5329501C}"/>
                </a:ext>
              </a:extLst>
            </p:cNvPr>
            <p:cNvSpPr>
              <a:spLocks/>
            </p:cNvSpPr>
            <p:nvPr/>
          </p:nvSpPr>
          <p:spPr bwMode="auto">
            <a:xfrm rot="20700000">
              <a:off x="5164680" y="200875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5" name="Freeform: Shape 99">
              <a:extLst>
                <a:ext uri="{FF2B5EF4-FFF2-40B4-BE49-F238E27FC236}">
                  <a16:creationId xmlns:a16="http://schemas.microsoft.com/office/drawing/2014/main" id="{A7816C7D-6A94-4677-B8E2-1C9EEB38BBFA}"/>
                </a:ext>
              </a:extLst>
            </p:cNvPr>
            <p:cNvSpPr>
              <a:spLocks/>
            </p:cNvSpPr>
            <p:nvPr/>
          </p:nvSpPr>
          <p:spPr bwMode="auto">
            <a:xfrm rot="20700000">
              <a:off x="5078816" y="1821808"/>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6" name="Freeform: Shape 100">
              <a:extLst>
                <a:ext uri="{FF2B5EF4-FFF2-40B4-BE49-F238E27FC236}">
                  <a16:creationId xmlns:a16="http://schemas.microsoft.com/office/drawing/2014/main" id="{91326025-A697-4352-9903-4DD044007F99}"/>
                </a:ext>
              </a:extLst>
            </p:cNvPr>
            <p:cNvSpPr>
              <a:spLocks/>
            </p:cNvSpPr>
            <p:nvPr/>
          </p:nvSpPr>
          <p:spPr bwMode="auto">
            <a:xfrm rot="20700000">
              <a:off x="5088647" y="182460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7" name="Freeform 194">
              <a:extLst>
                <a:ext uri="{FF2B5EF4-FFF2-40B4-BE49-F238E27FC236}">
                  <a16:creationId xmlns:a16="http://schemas.microsoft.com/office/drawing/2014/main" id="{DA215DBC-3553-4033-9D7B-90308755A417}"/>
                </a:ext>
              </a:extLst>
            </p:cNvPr>
            <p:cNvSpPr>
              <a:spLocks/>
            </p:cNvSpPr>
            <p:nvPr/>
          </p:nvSpPr>
          <p:spPr bwMode="auto">
            <a:xfrm rot="20700000">
              <a:off x="4962391" y="1705364"/>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5">
              <a:extLst>
                <a:ext uri="{FF2B5EF4-FFF2-40B4-BE49-F238E27FC236}">
                  <a16:creationId xmlns:a16="http://schemas.microsoft.com/office/drawing/2014/main" id="{4AD47687-1C56-4166-9A57-C06207BE441D}"/>
                </a:ext>
              </a:extLst>
            </p:cNvPr>
            <p:cNvSpPr>
              <a:spLocks/>
            </p:cNvSpPr>
            <p:nvPr/>
          </p:nvSpPr>
          <p:spPr bwMode="auto">
            <a:xfrm rot="20700000">
              <a:off x="4970451" y="170852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96">
              <a:extLst>
                <a:ext uri="{FF2B5EF4-FFF2-40B4-BE49-F238E27FC236}">
                  <a16:creationId xmlns:a16="http://schemas.microsoft.com/office/drawing/2014/main" id="{63BFC06A-03B7-4FF3-BA16-EFF96371176C}"/>
                </a:ext>
              </a:extLst>
            </p:cNvPr>
            <p:cNvSpPr>
              <a:spLocks/>
            </p:cNvSpPr>
            <p:nvPr/>
          </p:nvSpPr>
          <p:spPr bwMode="auto">
            <a:xfrm rot="20700000">
              <a:off x="5018466" y="1680105"/>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97">
              <a:extLst>
                <a:ext uri="{FF2B5EF4-FFF2-40B4-BE49-F238E27FC236}">
                  <a16:creationId xmlns:a16="http://schemas.microsoft.com/office/drawing/2014/main" id="{2BBA28F8-1705-49A9-87ED-5B93E91DFC19}"/>
                </a:ext>
              </a:extLst>
            </p:cNvPr>
            <p:cNvSpPr>
              <a:spLocks/>
            </p:cNvSpPr>
            <p:nvPr/>
          </p:nvSpPr>
          <p:spPr bwMode="auto">
            <a:xfrm rot="20700000">
              <a:off x="5026636" y="1691395"/>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8">
              <a:extLst>
                <a:ext uri="{FF2B5EF4-FFF2-40B4-BE49-F238E27FC236}">
                  <a16:creationId xmlns:a16="http://schemas.microsoft.com/office/drawing/2014/main" id="{D7E1BF78-A932-4552-B2C4-5B4A3076ADDC}"/>
                </a:ext>
              </a:extLst>
            </p:cNvPr>
            <p:cNvSpPr>
              <a:spLocks/>
            </p:cNvSpPr>
            <p:nvPr/>
          </p:nvSpPr>
          <p:spPr bwMode="auto">
            <a:xfrm rot="20700000">
              <a:off x="5026977" y="1700337"/>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99">
              <a:extLst>
                <a:ext uri="{FF2B5EF4-FFF2-40B4-BE49-F238E27FC236}">
                  <a16:creationId xmlns:a16="http://schemas.microsoft.com/office/drawing/2014/main" id="{EDEA05DF-B224-4703-9436-8FDF5E79289B}"/>
                </a:ext>
              </a:extLst>
            </p:cNvPr>
            <p:cNvSpPr>
              <a:spLocks/>
            </p:cNvSpPr>
            <p:nvPr/>
          </p:nvSpPr>
          <p:spPr bwMode="auto">
            <a:xfrm rot="20700000">
              <a:off x="4982131" y="1752821"/>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00">
              <a:extLst>
                <a:ext uri="{FF2B5EF4-FFF2-40B4-BE49-F238E27FC236}">
                  <a16:creationId xmlns:a16="http://schemas.microsoft.com/office/drawing/2014/main" id="{742FE953-49D8-40A8-AC06-4F4EB9F44278}"/>
                </a:ext>
              </a:extLst>
            </p:cNvPr>
            <p:cNvSpPr>
              <a:spLocks/>
            </p:cNvSpPr>
            <p:nvPr/>
          </p:nvSpPr>
          <p:spPr bwMode="auto">
            <a:xfrm rot="20700000">
              <a:off x="4952113" y="1545210"/>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01">
              <a:extLst>
                <a:ext uri="{FF2B5EF4-FFF2-40B4-BE49-F238E27FC236}">
                  <a16:creationId xmlns:a16="http://schemas.microsoft.com/office/drawing/2014/main" id="{66D688CC-4892-455A-A5D7-DB49F7E4FFCE}"/>
                </a:ext>
              </a:extLst>
            </p:cNvPr>
            <p:cNvSpPr>
              <a:spLocks/>
            </p:cNvSpPr>
            <p:nvPr/>
          </p:nvSpPr>
          <p:spPr bwMode="auto">
            <a:xfrm rot="20700000">
              <a:off x="4962581" y="155143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02">
              <a:extLst>
                <a:ext uri="{FF2B5EF4-FFF2-40B4-BE49-F238E27FC236}">
                  <a16:creationId xmlns:a16="http://schemas.microsoft.com/office/drawing/2014/main" id="{8AAAABD0-D48B-4FBB-B355-A6887FED57C1}"/>
                </a:ext>
              </a:extLst>
            </p:cNvPr>
            <p:cNvSpPr>
              <a:spLocks/>
            </p:cNvSpPr>
            <p:nvPr/>
          </p:nvSpPr>
          <p:spPr bwMode="auto">
            <a:xfrm rot="20700000">
              <a:off x="4979453" y="1570149"/>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6" name="Rectangle 107">
            <a:extLst>
              <a:ext uri="{FF2B5EF4-FFF2-40B4-BE49-F238E27FC236}">
                <a16:creationId xmlns:a16="http://schemas.microsoft.com/office/drawing/2014/main" id="{863C3EC4-A87C-43EF-9C65-EB3F31FB5959}"/>
              </a:ext>
            </a:extLst>
          </p:cNvPr>
          <p:cNvSpPr>
            <a:spLocks noChangeArrowheads="1"/>
          </p:cNvSpPr>
          <p:nvPr/>
        </p:nvSpPr>
        <p:spPr bwMode="auto">
          <a:xfrm>
            <a:off x="8727996" y="1371906"/>
            <a:ext cx="2255838" cy="3312636"/>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7" name="Rectangle 108">
            <a:extLst>
              <a:ext uri="{FF2B5EF4-FFF2-40B4-BE49-F238E27FC236}">
                <a16:creationId xmlns:a16="http://schemas.microsoft.com/office/drawing/2014/main" id="{13477052-B338-48FE-9D2A-298675D2FAEE}"/>
              </a:ext>
            </a:extLst>
          </p:cNvPr>
          <p:cNvSpPr>
            <a:spLocks noChangeArrowheads="1"/>
          </p:cNvSpPr>
          <p:nvPr/>
        </p:nvSpPr>
        <p:spPr bwMode="auto">
          <a:xfrm>
            <a:off x="8845471" y="1489381"/>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8" name="Group 2">
            <a:extLst>
              <a:ext uri="{FF2B5EF4-FFF2-40B4-BE49-F238E27FC236}">
                <a16:creationId xmlns:a16="http://schemas.microsoft.com/office/drawing/2014/main" id="{36539C88-18D5-4746-9B69-7E4CBAED5BE1}"/>
              </a:ext>
            </a:extLst>
          </p:cNvPr>
          <p:cNvGrpSpPr/>
          <p:nvPr/>
        </p:nvGrpSpPr>
        <p:grpSpPr>
          <a:xfrm>
            <a:off x="9663474" y="1175056"/>
            <a:ext cx="384881" cy="973165"/>
            <a:chOff x="9663474" y="1175056"/>
            <a:chExt cx="384881" cy="973165"/>
          </a:xfrm>
        </p:grpSpPr>
        <p:sp>
          <p:nvSpPr>
            <p:cNvPr id="39" name="Freeform: Shape 130">
              <a:extLst>
                <a:ext uri="{FF2B5EF4-FFF2-40B4-BE49-F238E27FC236}">
                  <a16:creationId xmlns:a16="http://schemas.microsoft.com/office/drawing/2014/main" id="{35EF5D5D-324D-49CE-B6EE-6AD6683534AC}"/>
                </a:ext>
              </a:extLst>
            </p:cNvPr>
            <p:cNvSpPr>
              <a:spLocks/>
            </p:cNvSpPr>
            <p:nvPr/>
          </p:nvSpPr>
          <p:spPr bwMode="auto">
            <a:xfrm>
              <a:off x="9747652" y="1683397"/>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0" name="Freeform: Shape 131">
              <a:extLst>
                <a:ext uri="{FF2B5EF4-FFF2-40B4-BE49-F238E27FC236}">
                  <a16:creationId xmlns:a16="http://schemas.microsoft.com/office/drawing/2014/main" id="{499003AA-95DE-4387-9295-87D3AAE63CAC}"/>
                </a:ext>
              </a:extLst>
            </p:cNvPr>
            <p:cNvSpPr>
              <a:spLocks/>
            </p:cNvSpPr>
            <p:nvPr/>
          </p:nvSpPr>
          <p:spPr bwMode="auto">
            <a:xfrm>
              <a:off x="9748012" y="145286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1" name="Freeform: Shape 132">
              <a:extLst>
                <a:ext uri="{FF2B5EF4-FFF2-40B4-BE49-F238E27FC236}">
                  <a16:creationId xmlns:a16="http://schemas.microsoft.com/office/drawing/2014/main" id="{3A1B753D-4280-461C-8B56-F3F48D6C5330}"/>
                </a:ext>
              </a:extLst>
            </p:cNvPr>
            <p:cNvSpPr>
              <a:spLocks/>
            </p:cNvSpPr>
            <p:nvPr/>
          </p:nvSpPr>
          <p:spPr bwMode="auto">
            <a:xfrm>
              <a:off x="9757475" y="1454457"/>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2" name="Freeform 194">
              <a:extLst>
                <a:ext uri="{FF2B5EF4-FFF2-40B4-BE49-F238E27FC236}">
                  <a16:creationId xmlns:a16="http://schemas.microsoft.com/office/drawing/2014/main" id="{4944035A-1F8D-4A67-A8CE-9B7C30589B4E}"/>
                </a:ext>
              </a:extLst>
            </p:cNvPr>
            <p:cNvSpPr>
              <a:spLocks/>
            </p:cNvSpPr>
            <p:nvPr/>
          </p:nvSpPr>
          <p:spPr bwMode="auto">
            <a:xfrm>
              <a:off x="9663474" y="133698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95">
              <a:extLst>
                <a:ext uri="{FF2B5EF4-FFF2-40B4-BE49-F238E27FC236}">
                  <a16:creationId xmlns:a16="http://schemas.microsoft.com/office/drawing/2014/main" id="{B3C14FA6-85CF-402D-B69D-F72A6F8D8991}"/>
                </a:ext>
              </a:extLst>
            </p:cNvPr>
            <p:cNvSpPr>
              <a:spLocks/>
            </p:cNvSpPr>
            <p:nvPr/>
          </p:nvSpPr>
          <p:spPr bwMode="auto">
            <a:xfrm>
              <a:off x="9672999" y="1340156"/>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96">
              <a:extLst>
                <a:ext uri="{FF2B5EF4-FFF2-40B4-BE49-F238E27FC236}">
                  <a16:creationId xmlns:a16="http://schemas.microsoft.com/office/drawing/2014/main" id="{8BBB6918-5F8A-48B7-B782-9EBDBF17ABE7}"/>
                </a:ext>
              </a:extLst>
            </p:cNvPr>
            <p:cNvSpPr>
              <a:spLocks/>
            </p:cNvSpPr>
            <p:nvPr/>
          </p:nvSpPr>
          <p:spPr bwMode="auto">
            <a:xfrm>
              <a:off x="9733324" y="1311581"/>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97">
              <a:extLst>
                <a:ext uri="{FF2B5EF4-FFF2-40B4-BE49-F238E27FC236}">
                  <a16:creationId xmlns:a16="http://schemas.microsoft.com/office/drawing/2014/main" id="{486B23D6-5696-4A06-939C-2C7A03D5F3FD}"/>
                </a:ext>
              </a:extLst>
            </p:cNvPr>
            <p:cNvSpPr>
              <a:spLocks/>
            </p:cNvSpPr>
            <p:nvPr/>
          </p:nvSpPr>
          <p:spPr bwMode="auto">
            <a:xfrm>
              <a:off x="9741262" y="1322693"/>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98">
              <a:extLst>
                <a:ext uri="{FF2B5EF4-FFF2-40B4-BE49-F238E27FC236}">
                  <a16:creationId xmlns:a16="http://schemas.microsoft.com/office/drawing/2014/main" id="{93C3F0F2-9875-4972-A531-3F8635FF4A62}"/>
                </a:ext>
              </a:extLst>
            </p:cNvPr>
            <p:cNvSpPr>
              <a:spLocks/>
            </p:cNvSpPr>
            <p:nvPr/>
          </p:nvSpPr>
          <p:spPr bwMode="auto">
            <a:xfrm>
              <a:off x="9741262" y="132269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99">
              <a:extLst>
                <a:ext uri="{FF2B5EF4-FFF2-40B4-BE49-F238E27FC236}">
                  <a16:creationId xmlns:a16="http://schemas.microsoft.com/office/drawing/2014/main" id="{7323A6DB-B7AD-4584-9F58-04E905A3F7D5}"/>
                </a:ext>
              </a:extLst>
            </p:cNvPr>
            <p:cNvSpPr>
              <a:spLocks/>
            </p:cNvSpPr>
            <p:nvPr/>
          </p:nvSpPr>
          <p:spPr bwMode="auto">
            <a:xfrm>
              <a:off x="9680937" y="137031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200">
              <a:extLst>
                <a:ext uri="{FF2B5EF4-FFF2-40B4-BE49-F238E27FC236}">
                  <a16:creationId xmlns:a16="http://schemas.microsoft.com/office/drawing/2014/main" id="{3F32DFA0-91F2-447E-ADF5-779A63A5D512}"/>
                </a:ext>
              </a:extLst>
            </p:cNvPr>
            <p:cNvSpPr>
              <a:spLocks/>
            </p:cNvSpPr>
            <p:nvPr/>
          </p:nvSpPr>
          <p:spPr bwMode="auto">
            <a:xfrm>
              <a:off x="9699987" y="1175056"/>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01">
              <a:extLst>
                <a:ext uri="{FF2B5EF4-FFF2-40B4-BE49-F238E27FC236}">
                  <a16:creationId xmlns:a16="http://schemas.microsoft.com/office/drawing/2014/main" id="{7721FC72-A83B-4200-B7F2-F6AF179B8FAF}"/>
                </a:ext>
              </a:extLst>
            </p:cNvPr>
            <p:cNvSpPr>
              <a:spLocks/>
            </p:cNvSpPr>
            <p:nvPr/>
          </p:nvSpPr>
          <p:spPr bwMode="auto">
            <a:xfrm>
              <a:off x="9711099" y="118140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02">
              <a:extLst>
                <a:ext uri="{FF2B5EF4-FFF2-40B4-BE49-F238E27FC236}">
                  <a16:creationId xmlns:a16="http://schemas.microsoft.com/office/drawing/2014/main" id="{275125ED-C262-480B-9E68-C7B1EE7B5059}"/>
                </a:ext>
              </a:extLst>
            </p:cNvPr>
            <p:cNvSpPr>
              <a:spLocks/>
            </p:cNvSpPr>
            <p:nvPr/>
          </p:nvSpPr>
          <p:spPr bwMode="auto">
            <a:xfrm>
              <a:off x="9734912" y="119251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1" name="TextBox 5">
            <a:extLst>
              <a:ext uri="{FF2B5EF4-FFF2-40B4-BE49-F238E27FC236}">
                <a16:creationId xmlns:a16="http://schemas.microsoft.com/office/drawing/2014/main" id="{72F7D698-FA8C-42C2-A4F3-13078F10CE28}"/>
              </a:ext>
            </a:extLst>
          </p:cNvPr>
          <p:cNvSpPr txBox="1"/>
          <p:nvPr/>
        </p:nvSpPr>
        <p:spPr>
          <a:xfrm>
            <a:off x="580908" y="3916886"/>
            <a:ext cx="2053369" cy="1061829"/>
          </a:xfrm>
          <a:prstGeom prst="rect">
            <a:avLst/>
          </a:prstGeom>
          <a:noFill/>
        </p:spPr>
        <p:txBody>
          <a:bodyPr wrap="square" rtlCol="0" anchor="ctr">
            <a:spAutoFit/>
          </a:bodyPr>
          <a:lstStyle/>
          <a:p>
            <a:pPr algn="ctr"/>
            <a:r>
              <a:rPr lang="en-US" sz="2400" dirty="0">
                <a:latin typeface="Freestyle Script" panose="030804020302050B0404" pitchFamily="66" charset="0"/>
              </a:rPr>
              <a:t>Keisy Michell</a:t>
            </a:r>
          </a:p>
          <a:p>
            <a:pPr algn="ctr"/>
            <a:r>
              <a:rPr lang="en-US" sz="2400" dirty="0">
                <a:latin typeface="Freestyle Script" panose="030804020302050B0404" pitchFamily="66" charset="0"/>
              </a:rPr>
              <a:t>Bustos Becerra</a:t>
            </a:r>
          </a:p>
          <a:p>
            <a:pPr algn="ctr"/>
            <a:r>
              <a:rPr lang="en-US" sz="1500" dirty="0">
                <a:latin typeface="Freestyle Script" panose="030804020302050B0404" pitchFamily="66" charset="0"/>
              </a:rPr>
              <a:t>Bogotá D.C.</a:t>
            </a:r>
          </a:p>
        </p:txBody>
      </p:sp>
      <p:sp>
        <p:nvSpPr>
          <p:cNvPr id="52" name="TextBox 150">
            <a:extLst>
              <a:ext uri="{FF2B5EF4-FFF2-40B4-BE49-F238E27FC236}">
                <a16:creationId xmlns:a16="http://schemas.microsoft.com/office/drawing/2014/main" id="{F1B95F51-87A0-44E8-9F83-D88941DDC1DD}"/>
              </a:ext>
            </a:extLst>
          </p:cNvPr>
          <p:cNvSpPr txBox="1"/>
          <p:nvPr/>
        </p:nvSpPr>
        <p:spPr>
          <a:xfrm rot="20700000">
            <a:off x="4027606" y="3886011"/>
            <a:ext cx="1762021" cy="954107"/>
          </a:xfrm>
          <a:prstGeom prst="rect">
            <a:avLst/>
          </a:prstGeom>
          <a:noFill/>
        </p:spPr>
        <p:txBody>
          <a:bodyPr wrap="none" rtlCol="0" anchor="ctr">
            <a:spAutoFit/>
          </a:bodyPr>
          <a:lstStyle/>
          <a:p>
            <a:pPr algn="ctr"/>
            <a:r>
              <a:rPr lang="en-US" sz="2800" dirty="0">
                <a:latin typeface="Freestyle Script" panose="030804020302050B0404" pitchFamily="66" charset="0"/>
                <a:cs typeface="FreesiaUPC" panose="020B0502040204020203" pitchFamily="34" charset="-34"/>
              </a:rPr>
              <a:t>Ruby Elizabeth  </a:t>
            </a:r>
          </a:p>
          <a:p>
            <a:pPr algn="ctr"/>
            <a:r>
              <a:rPr lang="en-US" sz="2800" dirty="0">
                <a:latin typeface="Freestyle Script" panose="030804020302050B0404" pitchFamily="66" charset="0"/>
                <a:cs typeface="FreesiaUPC" panose="020B0502040204020203" pitchFamily="34" charset="-34"/>
              </a:rPr>
              <a:t>Londoño Flórez </a:t>
            </a:r>
          </a:p>
        </p:txBody>
      </p:sp>
      <p:sp>
        <p:nvSpPr>
          <p:cNvPr id="53" name="TextBox 156">
            <a:extLst>
              <a:ext uri="{FF2B5EF4-FFF2-40B4-BE49-F238E27FC236}">
                <a16:creationId xmlns:a16="http://schemas.microsoft.com/office/drawing/2014/main" id="{9A25ACDC-376E-4D7A-841F-948A1B6B5173}"/>
              </a:ext>
            </a:extLst>
          </p:cNvPr>
          <p:cNvSpPr txBox="1"/>
          <p:nvPr/>
        </p:nvSpPr>
        <p:spPr>
          <a:xfrm>
            <a:off x="8926352" y="3408458"/>
            <a:ext cx="1880644" cy="954107"/>
          </a:xfrm>
          <a:prstGeom prst="rect">
            <a:avLst/>
          </a:prstGeom>
          <a:noFill/>
        </p:spPr>
        <p:txBody>
          <a:bodyPr wrap="none" rtlCol="0" anchor="ctr">
            <a:spAutoFit/>
          </a:bodyPr>
          <a:lstStyle/>
          <a:p>
            <a:pPr algn="ctr"/>
            <a:r>
              <a:rPr lang="en-US" sz="2800" dirty="0">
                <a:latin typeface="Freestyle Script" panose="030804020302050B0404" pitchFamily="66" charset="0"/>
              </a:rPr>
              <a:t>Ericka Geraldine</a:t>
            </a:r>
          </a:p>
          <a:p>
            <a:pPr algn="ctr"/>
            <a:r>
              <a:rPr lang="en-US" sz="2800" dirty="0">
                <a:latin typeface="Freestyle Script" panose="030804020302050B0404" pitchFamily="66" charset="0"/>
              </a:rPr>
              <a:t>Rodríguez Collazos</a:t>
            </a:r>
          </a:p>
        </p:txBody>
      </p:sp>
      <p:sp>
        <p:nvSpPr>
          <p:cNvPr id="54" name="Rectangle 107">
            <a:extLst>
              <a:ext uri="{FF2B5EF4-FFF2-40B4-BE49-F238E27FC236}">
                <a16:creationId xmlns:a16="http://schemas.microsoft.com/office/drawing/2014/main" id="{A0EF86F3-6F3F-4ADD-BFE6-C03870123A02}"/>
              </a:ext>
            </a:extLst>
          </p:cNvPr>
          <p:cNvSpPr>
            <a:spLocks noChangeArrowheads="1"/>
          </p:cNvSpPr>
          <p:nvPr/>
        </p:nvSpPr>
        <p:spPr bwMode="auto">
          <a:xfrm rot="900000">
            <a:off x="6189785" y="2068656"/>
            <a:ext cx="2255838" cy="3312971"/>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5" name="Rectangle 108">
            <a:extLst>
              <a:ext uri="{FF2B5EF4-FFF2-40B4-BE49-F238E27FC236}">
                <a16:creationId xmlns:a16="http://schemas.microsoft.com/office/drawing/2014/main" id="{8E174EF6-943E-4664-88A4-505BD7AD5189}"/>
              </a:ext>
            </a:extLst>
          </p:cNvPr>
          <p:cNvSpPr>
            <a:spLocks noChangeArrowheads="1"/>
          </p:cNvSpPr>
          <p:nvPr/>
        </p:nvSpPr>
        <p:spPr bwMode="auto">
          <a:xfrm rot="900000">
            <a:off x="6452074" y="220519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56" name="Group 3">
            <a:extLst>
              <a:ext uri="{FF2B5EF4-FFF2-40B4-BE49-F238E27FC236}">
                <a16:creationId xmlns:a16="http://schemas.microsoft.com/office/drawing/2014/main" id="{CDAB8541-D814-4B18-8A61-8C3E2972CD39}"/>
              </a:ext>
            </a:extLst>
          </p:cNvPr>
          <p:cNvGrpSpPr/>
          <p:nvPr/>
        </p:nvGrpSpPr>
        <p:grpSpPr>
          <a:xfrm>
            <a:off x="6753200" y="1681928"/>
            <a:ext cx="343876" cy="973757"/>
            <a:chOff x="6077951" y="2132095"/>
            <a:chExt cx="343876" cy="973757"/>
          </a:xfrm>
        </p:grpSpPr>
        <p:sp>
          <p:nvSpPr>
            <p:cNvPr id="57" name="Freeform: Shape 114">
              <a:extLst>
                <a:ext uri="{FF2B5EF4-FFF2-40B4-BE49-F238E27FC236}">
                  <a16:creationId xmlns:a16="http://schemas.microsoft.com/office/drawing/2014/main" id="{463B146D-F4AA-432B-A3D8-E6D1610F7232}"/>
                </a:ext>
              </a:extLst>
            </p:cNvPr>
            <p:cNvSpPr>
              <a:spLocks/>
            </p:cNvSpPr>
            <p:nvPr/>
          </p:nvSpPr>
          <p:spPr bwMode="auto">
            <a:xfrm rot="900000">
              <a:off x="6077951" y="2641028"/>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8" name="Freeform: Shape 115">
              <a:extLst>
                <a:ext uri="{FF2B5EF4-FFF2-40B4-BE49-F238E27FC236}">
                  <a16:creationId xmlns:a16="http://schemas.microsoft.com/office/drawing/2014/main" id="{5AC62FEB-2D26-47C2-8A1A-D5F0C40E694B}"/>
                </a:ext>
              </a:extLst>
            </p:cNvPr>
            <p:cNvSpPr>
              <a:spLocks/>
            </p:cNvSpPr>
            <p:nvPr/>
          </p:nvSpPr>
          <p:spPr bwMode="auto">
            <a:xfrm rot="900000">
              <a:off x="6172877" y="239071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116">
              <a:extLst>
                <a:ext uri="{FF2B5EF4-FFF2-40B4-BE49-F238E27FC236}">
                  <a16:creationId xmlns:a16="http://schemas.microsoft.com/office/drawing/2014/main" id="{BC79DB48-80A0-41FC-B3FA-2E0D7957F0C4}"/>
                </a:ext>
              </a:extLst>
            </p:cNvPr>
            <p:cNvSpPr>
              <a:spLocks/>
            </p:cNvSpPr>
            <p:nvPr/>
          </p:nvSpPr>
          <p:spPr bwMode="auto">
            <a:xfrm rot="900000">
              <a:off x="6182298" y="239103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0" name="Freeform 194">
              <a:extLst>
                <a:ext uri="{FF2B5EF4-FFF2-40B4-BE49-F238E27FC236}">
                  <a16:creationId xmlns:a16="http://schemas.microsoft.com/office/drawing/2014/main" id="{074C7F08-722E-4CF2-B73B-DD75723AB977}"/>
                </a:ext>
              </a:extLst>
            </p:cNvPr>
            <p:cNvSpPr>
              <a:spLocks/>
            </p:cNvSpPr>
            <p:nvPr/>
          </p:nvSpPr>
          <p:spPr bwMode="auto">
            <a:xfrm rot="900000">
              <a:off x="6118995" y="228362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95">
              <a:extLst>
                <a:ext uri="{FF2B5EF4-FFF2-40B4-BE49-F238E27FC236}">
                  <a16:creationId xmlns:a16="http://schemas.microsoft.com/office/drawing/2014/main" id="{AB7D8088-9221-45DF-9E00-3E717331BAB6}"/>
                </a:ext>
              </a:extLst>
            </p:cNvPr>
            <p:cNvSpPr>
              <a:spLocks/>
            </p:cNvSpPr>
            <p:nvPr/>
          </p:nvSpPr>
          <p:spPr bwMode="auto">
            <a:xfrm rot="900000">
              <a:off x="6129931" y="2287190"/>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96">
              <a:extLst>
                <a:ext uri="{FF2B5EF4-FFF2-40B4-BE49-F238E27FC236}">
                  <a16:creationId xmlns:a16="http://schemas.microsoft.com/office/drawing/2014/main" id="{E6EB62A7-5A9C-4965-A1FC-0A1A5D5FA04F}"/>
                </a:ext>
              </a:extLst>
            </p:cNvPr>
            <p:cNvSpPr>
              <a:spLocks/>
            </p:cNvSpPr>
            <p:nvPr/>
          </p:nvSpPr>
          <p:spPr bwMode="auto">
            <a:xfrm rot="900000">
              <a:off x="6202188" y="2261649"/>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97">
              <a:extLst>
                <a:ext uri="{FF2B5EF4-FFF2-40B4-BE49-F238E27FC236}">
                  <a16:creationId xmlns:a16="http://schemas.microsoft.com/office/drawing/2014/main" id="{A53B8D9E-5AEF-4D13-8D5D-B2D272AB177C}"/>
                </a:ext>
              </a:extLst>
            </p:cNvPr>
            <p:cNvSpPr>
              <a:spLocks/>
            </p:cNvSpPr>
            <p:nvPr/>
          </p:nvSpPr>
          <p:spPr bwMode="auto">
            <a:xfrm rot="900000">
              <a:off x="6209947" y="227252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98">
              <a:extLst>
                <a:ext uri="{FF2B5EF4-FFF2-40B4-BE49-F238E27FC236}">
                  <a16:creationId xmlns:a16="http://schemas.microsoft.com/office/drawing/2014/main" id="{0590A1F6-FE3B-4B87-995F-493247C0B729}"/>
                </a:ext>
              </a:extLst>
            </p:cNvPr>
            <p:cNvSpPr>
              <a:spLocks/>
            </p:cNvSpPr>
            <p:nvPr/>
          </p:nvSpPr>
          <p:spPr bwMode="auto">
            <a:xfrm rot="900000">
              <a:off x="6211932" y="226380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99">
              <a:extLst>
                <a:ext uri="{FF2B5EF4-FFF2-40B4-BE49-F238E27FC236}">
                  <a16:creationId xmlns:a16="http://schemas.microsoft.com/office/drawing/2014/main" id="{954C0B19-F84E-4EC0-9C37-F88788B68CAD}"/>
                </a:ext>
              </a:extLst>
            </p:cNvPr>
            <p:cNvSpPr>
              <a:spLocks/>
            </p:cNvSpPr>
            <p:nvPr/>
          </p:nvSpPr>
          <p:spPr bwMode="auto">
            <a:xfrm rot="900000">
              <a:off x="6137914" y="230272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200">
              <a:extLst>
                <a:ext uri="{FF2B5EF4-FFF2-40B4-BE49-F238E27FC236}">
                  <a16:creationId xmlns:a16="http://schemas.microsoft.com/office/drawing/2014/main" id="{3CAED370-5C29-4E5A-A80F-FEA29376174A}"/>
                </a:ext>
              </a:extLst>
            </p:cNvPr>
            <p:cNvSpPr>
              <a:spLocks/>
            </p:cNvSpPr>
            <p:nvPr/>
          </p:nvSpPr>
          <p:spPr bwMode="auto">
            <a:xfrm rot="900000">
              <a:off x="6201164" y="2132095"/>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01">
              <a:extLst>
                <a:ext uri="{FF2B5EF4-FFF2-40B4-BE49-F238E27FC236}">
                  <a16:creationId xmlns:a16="http://schemas.microsoft.com/office/drawing/2014/main" id="{BE6CE846-69AC-4B49-A4C7-2C35428EB66A}"/>
                </a:ext>
              </a:extLst>
            </p:cNvPr>
            <p:cNvSpPr>
              <a:spLocks/>
            </p:cNvSpPr>
            <p:nvPr/>
          </p:nvSpPr>
          <p:spPr bwMode="auto">
            <a:xfrm rot="900000">
              <a:off x="6212865" y="213873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02">
              <a:extLst>
                <a:ext uri="{FF2B5EF4-FFF2-40B4-BE49-F238E27FC236}">
                  <a16:creationId xmlns:a16="http://schemas.microsoft.com/office/drawing/2014/main" id="{7BBF9328-D99D-4F15-B0B3-F8B5D390737A}"/>
                </a:ext>
              </a:extLst>
            </p:cNvPr>
            <p:cNvSpPr>
              <a:spLocks/>
            </p:cNvSpPr>
            <p:nvPr/>
          </p:nvSpPr>
          <p:spPr bwMode="auto">
            <a:xfrm rot="900000">
              <a:off x="6245350" y="214429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9" name="TextBox 153">
            <a:extLst>
              <a:ext uri="{FF2B5EF4-FFF2-40B4-BE49-F238E27FC236}">
                <a16:creationId xmlns:a16="http://schemas.microsoft.com/office/drawing/2014/main" id="{E4687E56-7C6B-4A64-8D6A-4A7C48A485D5}"/>
              </a:ext>
            </a:extLst>
          </p:cNvPr>
          <p:cNvSpPr txBox="1"/>
          <p:nvPr/>
        </p:nvSpPr>
        <p:spPr>
          <a:xfrm rot="900000">
            <a:off x="6283307" y="4016570"/>
            <a:ext cx="1665841" cy="954107"/>
          </a:xfrm>
          <a:prstGeom prst="rect">
            <a:avLst/>
          </a:prstGeom>
          <a:noFill/>
        </p:spPr>
        <p:txBody>
          <a:bodyPr wrap="none" rtlCol="0" anchor="ctr">
            <a:spAutoFit/>
          </a:bodyPr>
          <a:lstStyle/>
          <a:p>
            <a:pPr algn="ctr"/>
            <a:r>
              <a:rPr lang="en-US" sz="2800" dirty="0">
                <a:latin typeface="Freestyle Script" panose="030804020302050B0404" pitchFamily="66" charset="0"/>
              </a:rPr>
              <a:t>Edilia Mercedes</a:t>
            </a:r>
          </a:p>
          <a:p>
            <a:pPr algn="ctr"/>
            <a:r>
              <a:rPr lang="en-US" sz="2800" dirty="0">
                <a:latin typeface="Freestyle Script" panose="030804020302050B0404" pitchFamily="66" charset="0"/>
              </a:rPr>
              <a:t>Martínez Morán</a:t>
            </a:r>
          </a:p>
        </p:txBody>
      </p:sp>
      <p:sp>
        <p:nvSpPr>
          <p:cNvPr id="70" name="Rectángulo 69">
            <a:extLst>
              <a:ext uri="{FF2B5EF4-FFF2-40B4-BE49-F238E27FC236}">
                <a16:creationId xmlns:a16="http://schemas.microsoft.com/office/drawing/2014/main" id="{D49533CF-46B0-45CC-9704-82A524FEBFF8}"/>
              </a:ext>
            </a:extLst>
          </p:cNvPr>
          <p:cNvSpPr/>
          <p:nvPr/>
        </p:nvSpPr>
        <p:spPr>
          <a:xfrm rot="20539376">
            <a:off x="4612510" y="4716705"/>
            <a:ext cx="742511" cy="369332"/>
          </a:xfrm>
          <a:prstGeom prst="rect">
            <a:avLst/>
          </a:prstGeom>
        </p:spPr>
        <p:txBody>
          <a:bodyPr wrap="none">
            <a:spAutoFit/>
          </a:bodyPr>
          <a:lstStyle/>
          <a:p>
            <a:pPr algn="ctr"/>
            <a:r>
              <a:rPr lang="en-US" dirty="0">
                <a:latin typeface="Freestyle Script" panose="030804020302050B0404" pitchFamily="66" charset="0"/>
              </a:rPr>
              <a:t>Medellín.</a:t>
            </a:r>
          </a:p>
        </p:txBody>
      </p:sp>
      <p:sp>
        <p:nvSpPr>
          <p:cNvPr id="71" name="Rectángulo 70">
            <a:extLst>
              <a:ext uri="{FF2B5EF4-FFF2-40B4-BE49-F238E27FC236}">
                <a16:creationId xmlns:a16="http://schemas.microsoft.com/office/drawing/2014/main" id="{A759A278-A5C2-4C0E-A6AD-77227666229D}"/>
              </a:ext>
            </a:extLst>
          </p:cNvPr>
          <p:cNvSpPr/>
          <p:nvPr/>
        </p:nvSpPr>
        <p:spPr>
          <a:xfrm rot="946450">
            <a:off x="6352062" y="4833454"/>
            <a:ext cx="862737" cy="369332"/>
          </a:xfrm>
          <a:prstGeom prst="rect">
            <a:avLst/>
          </a:prstGeom>
        </p:spPr>
        <p:txBody>
          <a:bodyPr wrap="none">
            <a:spAutoFit/>
          </a:bodyPr>
          <a:lstStyle/>
          <a:p>
            <a:pPr algn="ctr"/>
            <a:r>
              <a:rPr lang="en-US" dirty="0">
                <a:latin typeface="Freestyle Script" panose="030804020302050B0404" pitchFamily="66" charset="0"/>
              </a:rPr>
              <a:t>Valledupar.</a:t>
            </a:r>
          </a:p>
        </p:txBody>
      </p:sp>
      <p:sp>
        <p:nvSpPr>
          <p:cNvPr id="72" name="Rectángulo 71">
            <a:extLst>
              <a:ext uri="{FF2B5EF4-FFF2-40B4-BE49-F238E27FC236}">
                <a16:creationId xmlns:a16="http://schemas.microsoft.com/office/drawing/2014/main" id="{1D31249C-2DF3-42C4-9797-20732E358702}"/>
              </a:ext>
            </a:extLst>
          </p:cNvPr>
          <p:cNvSpPr/>
          <p:nvPr/>
        </p:nvSpPr>
        <p:spPr>
          <a:xfrm>
            <a:off x="9161488" y="4229757"/>
            <a:ext cx="1350050" cy="369332"/>
          </a:xfrm>
          <a:prstGeom prst="rect">
            <a:avLst/>
          </a:prstGeom>
        </p:spPr>
        <p:txBody>
          <a:bodyPr wrap="none">
            <a:spAutoFit/>
          </a:bodyPr>
          <a:lstStyle/>
          <a:p>
            <a:pPr algn="ctr"/>
            <a:r>
              <a:rPr lang="en-US" dirty="0">
                <a:latin typeface="Freestyle Script" panose="030804020302050B0404" pitchFamily="66" charset="0"/>
              </a:rPr>
              <a:t>Florencia - </a:t>
            </a:r>
            <a:r>
              <a:rPr lang="en-US" dirty="0" err="1">
                <a:latin typeface="Freestyle Script" panose="030804020302050B0404" pitchFamily="66" charset="0"/>
              </a:rPr>
              <a:t>Caqueta</a:t>
            </a:r>
            <a:endParaRPr lang="en-US" dirty="0">
              <a:latin typeface="Freestyle Script" panose="030804020302050B0404" pitchFamily="66" charset="0"/>
            </a:endParaRPr>
          </a:p>
        </p:txBody>
      </p:sp>
      <p:pic>
        <p:nvPicPr>
          <p:cNvPr id="5122" name="Picture 2">
            <a:extLst>
              <a:ext uri="{FF2B5EF4-FFF2-40B4-BE49-F238E27FC236}">
                <a16:creationId xmlns:a16="http://schemas.microsoft.com/office/drawing/2014/main" id="{BE6BC8A0-3661-4562-88C0-C4169B260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54919">
            <a:off x="6848929" y="2346487"/>
            <a:ext cx="1227177" cy="16028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6B6AA36-E344-4DAF-AB4A-F50E57685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99626">
            <a:off x="3790692" y="2284180"/>
            <a:ext cx="1592885" cy="15225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6959FF7E-DDDA-48A0-9A0D-79C084939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915" y="2096309"/>
            <a:ext cx="1307126" cy="16560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714A8F60-3D1E-43C5-BADB-E2C7E0376E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7218" y="1748485"/>
            <a:ext cx="1456234" cy="15040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921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1E45E7-33CC-4197-9FEF-0282139415A7}"/>
              </a:ext>
            </a:extLst>
          </p:cNvPr>
          <p:cNvSpPr>
            <a:spLocks noGrp="1"/>
          </p:cNvSpPr>
          <p:nvPr>
            <p:ph type="title"/>
          </p:nvPr>
        </p:nvSpPr>
        <p:spPr>
          <a:xfrm>
            <a:off x="838200" y="131849"/>
            <a:ext cx="10515600" cy="739775"/>
          </a:xfrm>
        </p:spPr>
        <p:txBody>
          <a:bodyPr>
            <a:normAutofit/>
          </a:bodyPr>
          <a:lstStyle/>
          <a:p>
            <a:r>
              <a:rPr lang="en-US" sz="3000" dirty="0"/>
              <a:t>ESTUDIANTES SAEV 2019-1</a:t>
            </a:r>
          </a:p>
        </p:txBody>
      </p:sp>
      <p:sp>
        <p:nvSpPr>
          <p:cNvPr id="4" name="Rectangle 107">
            <a:extLst>
              <a:ext uri="{FF2B5EF4-FFF2-40B4-BE49-F238E27FC236}">
                <a16:creationId xmlns:a16="http://schemas.microsoft.com/office/drawing/2014/main" id="{32D1ACFC-9BBD-46F6-881D-099DFCD48CC2}"/>
              </a:ext>
            </a:extLst>
          </p:cNvPr>
          <p:cNvSpPr>
            <a:spLocks noChangeArrowheads="1"/>
          </p:cNvSpPr>
          <p:nvPr/>
        </p:nvSpPr>
        <p:spPr bwMode="auto">
          <a:xfrm>
            <a:off x="506593" y="1840721"/>
            <a:ext cx="2255838" cy="3189257"/>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7" name="Rectangle 108">
            <a:extLst>
              <a:ext uri="{FF2B5EF4-FFF2-40B4-BE49-F238E27FC236}">
                <a16:creationId xmlns:a16="http://schemas.microsoft.com/office/drawing/2014/main" id="{BD7EA2F2-9137-40F4-A76C-84BBC5BB9922}"/>
              </a:ext>
            </a:extLst>
          </p:cNvPr>
          <p:cNvSpPr>
            <a:spLocks noChangeArrowheads="1"/>
          </p:cNvSpPr>
          <p:nvPr/>
        </p:nvSpPr>
        <p:spPr bwMode="auto">
          <a:xfrm>
            <a:off x="624068" y="195819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 name="Group 6">
            <a:extLst>
              <a:ext uri="{FF2B5EF4-FFF2-40B4-BE49-F238E27FC236}">
                <a16:creationId xmlns:a16="http://schemas.microsoft.com/office/drawing/2014/main" id="{D171D85E-1C3A-434D-9196-1A48CFBEC951}"/>
              </a:ext>
            </a:extLst>
          </p:cNvPr>
          <p:cNvGrpSpPr/>
          <p:nvPr/>
        </p:nvGrpSpPr>
        <p:grpSpPr>
          <a:xfrm>
            <a:off x="1442071" y="1643872"/>
            <a:ext cx="384881" cy="973165"/>
            <a:chOff x="1442071" y="1643872"/>
            <a:chExt cx="384881" cy="973165"/>
          </a:xfrm>
        </p:grpSpPr>
        <p:sp>
          <p:nvSpPr>
            <p:cNvPr id="9" name="Freeform: Shape 82">
              <a:extLst>
                <a:ext uri="{FF2B5EF4-FFF2-40B4-BE49-F238E27FC236}">
                  <a16:creationId xmlns:a16="http://schemas.microsoft.com/office/drawing/2014/main" id="{DA4C6B22-D782-4E38-AD93-AF9EFA30CFCD}"/>
                </a:ext>
              </a:extLst>
            </p:cNvPr>
            <p:cNvSpPr>
              <a:spLocks/>
            </p:cNvSpPr>
            <p:nvPr/>
          </p:nvSpPr>
          <p:spPr bwMode="auto">
            <a:xfrm>
              <a:off x="1526249" y="215221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Shape 83">
              <a:extLst>
                <a:ext uri="{FF2B5EF4-FFF2-40B4-BE49-F238E27FC236}">
                  <a16:creationId xmlns:a16="http://schemas.microsoft.com/office/drawing/2014/main" id="{8A81DF0B-AE2F-4A32-8D13-F9B0F01C247C}"/>
                </a:ext>
              </a:extLst>
            </p:cNvPr>
            <p:cNvSpPr>
              <a:spLocks/>
            </p:cNvSpPr>
            <p:nvPr/>
          </p:nvSpPr>
          <p:spPr bwMode="auto">
            <a:xfrm>
              <a:off x="1526609" y="1921685"/>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 name="Freeform: Shape 84">
              <a:extLst>
                <a:ext uri="{FF2B5EF4-FFF2-40B4-BE49-F238E27FC236}">
                  <a16:creationId xmlns:a16="http://schemas.microsoft.com/office/drawing/2014/main" id="{31C97550-321A-4E55-8D13-CDB7A7AB6B0E}"/>
                </a:ext>
              </a:extLst>
            </p:cNvPr>
            <p:cNvSpPr>
              <a:spLocks/>
            </p:cNvSpPr>
            <p:nvPr/>
          </p:nvSpPr>
          <p:spPr bwMode="auto">
            <a:xfrm>
              <a:off x="1536072" y="1923273"/>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 name="Freeform 194">
              <a:extLst>
                <a:ext uri="{FF2B5EF4-FFF2-40B4-BE49-F238E27FC236}">
                  <a16:creationId xmlns:a16="http://schemas.microsoft.com/office/drawing/2014/main" id="{6DE6061D-0396-4164-9378-F4D70554D4DE}"/>
                </a:ext>
              </a:extLst>
            </p:cNvPr>
            <p:cNvSpPr>
              <a:spLocks/>
            </p:cNvSpPr>
            <p:nvPr/>
          </p:nvSpPr>
          <p:spPr bwMode="auto">
            <a:xfrm>
              <a:off x="1442071" y="1805797"/>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5">
              <a:extLst>
                <a:ext uri="{FF2B5EF4-FFF2-40B4-BE49-F238E27FC236}">
                  <a16:creationId xmlns:a16="http://schemas.microsoft.com/office/drawing/2014/main" id="{94202278-4E55-43B4-928B-C0E55FDA387F}"/>
                </a:ext>
              </a:extLst>
            </p:cNvPr>
            <p:cNvSpPr>
              <a:spLocks/>
            </p:cNvSpPr>
            <p:nvPr/>
          </p:nvSpPr>
          <p:spPr bwMode="auto">
            <a:xfrm>
              <a:off x="1451596" y="180897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96">
              <a:extLst>
                <a:ext uri="{FF2B5EF4-FFF2-40B4-BE49-F238E27FC236}">
                  <a16:creationId xmlns:a16="http://schemas.microsoft.com/office/drawing/2014/main" id="{2C02A18D-020F-455D-8C16-4BAD25BCF9FA}"/>
                </a:ext>
              </a:extLst>
            </p:cNvPr>
            <p:cNvSpPr>
              <a:spLocks/>
            </p:cNvSpPr>
            <p:nvPr/>
          </p:nvSpPr>
          <p:spPr bwMode="auto">
            <a:xfrm>
              <a:off x="1511921" y="1780397"/>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97">
              <a:extLst>
                <a:ext uri="{FF2B5EF4-FFF2-40B4-BE49-F238E27FC236}">
                  <a16:creationId xmlns:a16="http://schemas.microsoft.com/office/drawing/2014/main" id="{9CA7CB1B-C6E8-4968-951B-3DB873E1CCDB}"/>
                </a:ext>
              </a:extLst>
            </p:cNvPr>
            <p:cNvSpPr>
              <a:spLocks/>
            </p:cNvSpPr>
            <p:nvPr/>
          </p:nvSpPr>
          <p:spPr bwMode="auto">
            <a:xfrm>
              <a:off x="1519859" y="179150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8">
              <a:extLst>
                <a:ext uri="{FF2B5EF4-FFF2-40B4-BE49-F238E27FC236}">
                  <a16:creationId xmlns:a16="http://schemas.microsoft.com/office/drawing/2014/main" id="{0A9A9017-4768-4EA3-A6D7-9A254B81049C}"/>
                </a:ext>
              </a:extLst>
            </p:cNvPr>
            <p:cNvSpPr>
              <a:spLocks/>
            </p:cNvSpPr>
            <p:nvPr/>
          </p:nvSpPr>
          <p:spPr bwMode="auto">
            <a:xfrm>
              <a:off x="1519859" y="1791509"/>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99">
              <a:extLst>
                <a:ext uri="{FF2B5EF4-FFF2-40B4-BE49-F238E27FC236}">
                  <a16:creationId xmlns:a16="http://schemas.microsoft.com/office/drawing/2014/main" id="{2ACEEA2E-7BA6-4A62-862C-342F32737E74}"/>
                </a:ext>
              </a:extLst>
            </p:cNvPr>
            <p:cNvSpPr>
              <a:spLocks/>
            </p:cNvSpPr>
            <p:nvPr/>
          </p:nvSpPr>
          <p:spPr bwMode="auto">
            <a:xfrm>
              <a:off x="1459534" y="1839134"/>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00">
              <a:extLst>
                <a:ext uri="{FF2B5EF4-FFF2-40B4-BE49-F238E27FC236}">
                  <a16:creationId xmlns:a16="http://schemas.microsoft.com/office/drawing/2014/main" id="{72144729-D6D4-427A-846D-7B25B4807C3A}"/>
                </a:ext>
              </a:extLst>
            </p:cNvPr>
            <p:cNvSpPr>
              <a:spLocks/>
            </p:cNvSpPr>
            <p:nvPr/>
          </p:nvSpPr>
          <p:spPr bwMode="auto">
            <a:xfrm>
              <a:off x="1478584" y="1643872"/>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1">
              <a:extLst>
                <a:ext uri="{FF2B5EF4-FFF2-40B4-BE49-F238E27FC236}">
                  <a16:creationId xmlns:a16="http://schemas.microsoft.com/office/drawing/2014/main" id="{18D6678E-49D3-4AB8-B403-BB7C480134A2}"/>
                </a:ext>
              </a:extLst>
            </p:cNvPr>
            <p:cNvSpPr>
              <a:spLocks/>
            </p:cNvSpPr>
            <p:nvPr/>
          </p:nvSpPr>
          <p:spPr bwMode="auto">
            <a:xfrm>
              <a:off x="1489696" y="165022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02">
              <a:extLst>
                <a:ext uri="{FF2B5EF4-FFF2-40B4-BE49-F238E27FC236}">
                  <a16:creationId xmlns:a16="http://schemas.microsoft.com/office/drawing/2014/main" id="{CE7243E7-F690-4FC3-AA01-DAB75365AE31}"/>
                </a:ext>
              </a:extLst>
            </p:cNvPr>
            <p:cNvSpPr>
              <a:spLocks/>
            </p:cNvSpPr>
            <p:nvPr/>
          </p:nvSpPr>
          <p:spPr bwMode="auto">
            <a:xfrm>
              <a:off x="1513509" y="1661334"/>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1" name="Rectangle 107">
            <a:extLst>
              <a:ext uri="{FF2B5EF4-FFF2-40B4-BE49-F238E27FC236}">
                <a16:creationId xmlns:a16="http://schemas.microsoft.com/office/drawing/2014/main" id="{D6AA35A9-B218-4A7A-BD75-BEBD78F0194E}"/>
              </a:ext>
            </a:extLst>
          </p:cNvPr>
          <p:cNvSpPr>
            <a:spLocks noChangeArrowheads="1"/>
          </p:cNvSpPr>
          <p:nvPr/>
        </p:nvSpPr>
        <p:spPr bwMode="auto">
          <a:xfrm rot="20700000">
            <a:off x="3577373" y="1927711"/>
            <a:ext cx="2255838" cy="3276213"/>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2" name="Rectangle 108">
            <a:extLst>
              <a:ext uri="{FF2B5EF4-FFF2-40B4-BE49-F238E27FC236}">
                <a16:creationId xmlns:a16="http://schemas.microsoft.com/office/drawing/2014/main" id="{8C62E0E7-82F5-4A84-AA86-05E0D066DC2F}"/>
              </a:ext>
            </a:extLst>
          </p:cNvPr>
          <p:cNvSpPr>
            <a:spLocks noChangeArrowheads="1"/>
          </p:cNvSpPr>
          <p:nvPr/>
        </p:nvSpPr>
        <p:spPr bwMode="auto">
          <a:xfrm rot="20700000">
            <a:off x="3554791" y="2063626"/>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 name="Group 4">
            <a:extLst>
              <a:ext uri="{FF2B5EF4-FFF2-40B4-BE49-F238E27FC236}">
                <a16:creationId xmlns:a16="http://schemas.microsoft.com/office/drawing/2014/main" id="{FECAFF37-E1A8-481A-A414-362A10D1DCFF}"/>
              </a:ext>
            </a:extLst>
          </p:cNvPr>
          <p:cNvGrpSpPr/>
          <p:nvPr/>
        </p:nvGrpSpPr>
        <p:grpSpPr>
          <a:xfrm>
            <a:off x="4952113" y="1545210"/>
            <a:ext cx="513270" cy="928367"/>
            <a:chOff x="4952113" y="1545210"/>
            <a:chExt cx="513270" cy="928367"/>
          </a:xfrm>
        </p:grpSpPr>
        <p:sp>
          <p:nvSpPr>
            <p:cNvPr id="24" name="Freeform: Shape 98">
              <a:extLst>
                <a:ext uri="{FF2B5EF4-FFF2-40B4-BE49-F238E27FC236}">
                  <a16:creationId xmlns:a16="http://schemas.microsoft.com/office/drawing/2014/main" id="{8620A267-30D4-47BE-B565-1AFF5329501C}"/>
                </a:ext>
              </a:extLst>
            </p:cNvPr>
            <p:cNvSpPr>
              <a:spLocks/>
            </p:cNvSpPr>
            <p:nvPr/>
          </p:nvSpPr>
          <p:spPr bwMode="auto">
            <a:xfrm rot="20700000">
              <a:off x="5164680" y="200875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5" name="Freeform: Shape 99">
              <a:extLst>
                <a:ext uri="{FF2B5EF4-FFF2-40B4-BE49-F238E27FC236}">
                  <a16:creationId xmlns:a16="http://schemas.microsoft.com/office/drawing/2014/main" id="{A7816C7D-6A94-4677-B8E2-1C9EEB38BBFA}"/>
                </a:ext>
              </a:extLst>
            </p:cNvPr>
            <p:cNvSpPr>
              <a:spLocks/>
            </p:cNvSpPr>
            <p:nvPr/>
          </p:nvSpPr>
          <p:spPr bwMode="auto">
            <a:xfrm rot="20700000">
              <a:off x="5078816" y="1821808"/>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6" name="Freeform: Shape 100">
              <a:extLst>
                <a:ext uri="{FF2B5EF4-FFF2-40B4-BE49-F238E27FC236}">
                  <a16:creationId xmlns:a16="http://schemas.microsoft.com/office/drawing/2014/main" id="{91326025-A697-4352-9903-4DD044007F99}"/>
                </a:ext>
              </a:extLst>
            </p:cNvPr>
            <p:cNvSpPr>
              <a:spLocks/>
            </p:cNvSpPr>
            <p:nvPr/>
          </p:nvSpPr>
          <p:spPr bwMode="auto">
            <a:xfrm rot="20700000">
              <a:off x="5088647" y="182460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7" name="Freeform 194">
              <a:extLst>
                <a:ext uri="{FF2B5EF4-FFF2-40B4-BE49-F238E27FC236}">
                  <a16:creationId xmlns:a16="http://schemas.microsoft.com/office/drawing/2014/main" id="{DA215DBC-3553-4033-9D7B-90308755A417}"/>
                </a:ext>
              </a:extLst>
            </p:cNvPr>
            <p:cNvSpPr>
              <a:spLocks/>
            </p:cNvSpPr>
            <p:nvPr/>
          </p:nvSpPr>
          <p:spPr bwMode="auto">
            <a:xfrm rot="20700000">
              <a:off x="4962391" y="1705364"/>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5">
              <a:extLst>
                <a:ext uri="{FF2B5EF4-FFF2-40B4-BE49-F238E27FC236}">
                  <a16:creationId xmlns:a16="http://schemas.microsoft.com/office/drawing/2014/main" id="{4AD47687-1C56-4166-9A57-C06207BE441D}"/>
                </a:ext>
              </a:extLst>
            </p:cNvPr>
            <p:cNvSpPr>
              <a:spLocks/>
            </p:cNvSpPr>
            <p:nvPr/>
          </p:nvSpPr>
          <p:spPr bwMode="auto">
            <a:xfrm rot="20700000">
              <a:off x="4970451" y="170852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96">
              <a:extLst>
                <a:ext uri="{FF2B5EF4-FFF2-40B4-BE49-F238E27FC236}">
                  <a16:creationId xmlns:a16="http://schemas.microsoft.com/office/drawing/2014/main" id="{63BFC06A-03B7-4FF3-BA16-EFF96371176C}"/>
                </a:ext>
              </a:extLst>
            </p:cNvPr>
            <p:cNvSpPr>
              <a:spLocks/>
            </p:cNvSpPr>
            <p:nvPr/>
          </p:nvSpPr>
          <p:spPr bwMode="auto">
            <a:xfrm rot="20700000">
              <a:off x="5018466" y="1680105"/>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97">
              <a:extLst>
                <a:ext uri="{FF2B5EF4-FFF2-40B4-BE49-F238E27FC236}">
                  <a16:creationId xmlns:a16="http://schemas.microsoft.com/office/drawing/2014/main" id="{2BBA28F8-1705-49A9-87ED-5B93E91DFC19}"/>
                </a:ext>
              </a:extLst>
            </p:cNvPr>
            <p:cNvSpPr>
              <a:spLocks/>
            </p:cNvSpPr>
            <p:nvPr/>
          </p:nvSpPr>
          <p:spPr bwMode="auto">
            <a:xfrm rot="20700000">
              <a:off x="5026636" y="1691395"/>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8">
              <a:extLst>
                <a:ext uri="{FF2B5EF4-FFF2-40B4-BE49-F238E27FC236}">
                  <a16:creationId xmlns:a16="http://schemas.microsoft.com/office/drawing/2014/main" id="{D7E1BF78-A932-4552-B2C4-5B4A3076ADDC}"/>
                </a:ext>
              </a:extLst>
            </p:cNvPr>
            <p:cNvSpPr>
              <a:spLocks/>
            </p:cNvSpPr>
            <p:nvPr/>
          </p:nvSpPr>
          <p:spPr bwMode="auto">
            <a:xfrm rot="20700000">
              <a:off x="5026977" y="1700337"/>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99">
              <a:extLst>
                <a:ext uri="{FF2B5EF4-FFF2-40B4-BE49-F238E27FC236}">
                  <a16:creationId xmlns:a16="http://schemas.microsoft.com/office/drawing/2014/main" id="{EDEA05DF-B224-4703-9436-8FDF5E79289B}"/>
                </a:ext>
              </a:extLst>
            </p:cNvPr>
            <p:cNvSpPr>
              <a:spLocks/>
            </p:cNvSpPr>
            <p:nvPr/>
          </p:nvSpPr>
          <p:spPr bwMode="auto">
            <a:xfrm rot="20700000">
              <a:off x="4982131" y="1752821"/>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00">
              <a:extLst>
                <a:ext uri="{FF2B5EF4-FFF2-40B4-BE49-F238E27FC236}">
                  <a16:creationId xmlns:a16="http://schemas.microsoft.com/office/drawing/2014/main" id="{742FE953-49D8-40A8-AC06-4F4EB9F44278}"/>
                </a:ext>
              </a:extLst>
            </p:cNvPr>
            <p:cNvSpPr>
              <a:spLocks/>
            </p:cNvSpPr>
            <p:nvPr/>
          </p:nvSpPr>
          <p:spPr bwMode="auto">
            <a:xfrm rot="20700000">
              <a:off x="4952113" y="1545210"/>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01">
              <a:extLst>
                <a:ext uri="{FF2B5EF4-FFF2-40B4-BE49-F238E27FC236}">
                  <a16:creationId xmlns:a16="http://schemas.microsoft.com/office/drawing/2014/main" id="{66D688CC-4892-455A-A5D7-DB49F7E4FFCE}"/>
                </a:ext>
              </a:extLst>
            </p:cNvPr>
            <p:cNvSpPr>
              <a:spLocks/>
            </p:cNvSpPr>
            <p:nvPr/>
          </p:nvSpPr>
          <p:spPr bwMode="auto">
            <a:xfrm rot="20700000">
              <a:off x="4962581" y="155143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02">
              <a:extLst>
                <a:ext uri="{FF2B5EF4-FFF2-40B4-BE49-F238E27FC236}">
                  <a16:creationId xmlns:a16="http://schemas.microsoft.com/office/drawing/2014/main" id="{8AAAABD0-D48B-4FBB-B355-A6887FED57C1}"/>
                </a:ext>
              </a:extLst>
            </p:cNvPr>
            <p:cNvSpPr>
              <a:spLocks/>
            </p:cNvSpPr>
            <p:nvPr/>
          </p:nvSpPr>
          <p:spPr bwMode="auto">
            <a:xfrm rot="20700000">
              <a:off x="4979453" y="1570149"/>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6" name="Rectangle 107">
            <a:extLst>
              <a:ext uri="{FF2B5EF4-FFF2-40B4-BE49-F238E27FC236}">
                <a16:creationId xmlns:a16="http://schemas.microsoft.com/office/drawing/2014/main" id="{863C3EC4-A87C-43EF-9C65-EB3F31FB5959}"/>
              </a:ext>
            </a:extLst>
          </p:cNvPr>
          <p:cNvSpPr>
            <a:spLocks noChangeArrowheads="1"/>
          </p:cNvSpPr>
          <p:nvPr/>
        </p:nvSpPr>
        <p:spPr bwMode="auto">
          <a:xfrm>
            <a:off x="8727996" y="1371906"/>
            <a:ext cx="2255838" cy="3312636"/>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7" name="Rectangle 108">
            <a:extLst>
              <a:ext uri="{FF2B5EF4-FFF2-40B4-BE49-F238E27FC236}">
                <a16:creationId xmlns:a16="http://schemas.microsoft.com/office/drawing/2014/main" id="{13477052-B338-48FE-9D2A-298675D2FAEE}"/>
              </a:ext>
            </a:extLst>
          </p:cNvPr>
          <p:cNvSpPr>
            <a:spLocks noChangeArrowheads="1"/>
          </p:cNvSpPr>
          <p:nvPr/>
        </p:nvSpPr>
        <p:spPr bwMode="auto">
          <a:xfrm>
            <a:off x="8845471" y="1489381"/>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8" name="Group 2">
            <a:extLst>
              <a:ext uri="{FF2B5EF4-FFF2-40B4-BE49-F238E27FC236}">
                <a16:creationId xmlns:a16="http://schemas.microsoft.com/office/drawing/2014/main" id="{36539C88-18D5-4746-9B69-7E4CBAED5BE1}"/>
              </a:ext>
            </a:extLst>
          </p:cNvPr>
          <p:cNvGrpSpPr/>
          <p:nvPr/>
        </p:nvGrpSpPr>
        <p:grpSpPr>
          <a:xfrm>
            <a:off x="9663474" y="1175056"/>
            <a:ext cx="384881" cy="973165"/>
            <a:chOff x="9663474" y="1175056"/>
            <a:chExt cx="384881" cy="973165"/>
          </a:xfrm>
        </p:grpSpPr>
        <p:sp>
          <p:nvSpPr>
            <p:cNvPr id="39" name="Freeform: Shape 130">
              <a:extLst>
                <a:ext uri="{FF2B5EF4-FFF2-40B4-BE49-F238E27FC236}">
                  <a16:creationId xmlns:a16="http://schemas.microsoft.com/office/drawing/2014/main" id="{35EF5D5D-324D-49CE-B6EE-6AD6683534AC}"/>
                </a:ext>
              </a:extLst>
            </p:cNvPr>
            <p:cNvSpPr>
              <a:spLocks/>
            </p:cNvSpPr>
            <p:nvPr/>
          </p:nvSpPr>
          <p:spPr bwMode="auto">
            <a:xfrm>
              <a:off x="9747652" y="1683397"/>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0" name="Freeform: Shape 131">
              <a:extLst>
                <a:ext uri="{FF2B5EF4-FFF2-40B4-BE49-F238E27FC236}">
                  <a16:creationId xmlns:a16="http://schemas.microsoft.com/office/drawing/2014/main" id="{499003AA-95DE-4387-9295-87D3AAE63CAC}"/>
                </a:ext>
              </a:extLst>
            </p:cNvPr>
            <p:cNvSpPr>
              <a:spLocks/>
            </p:cNvSpPr>
            <p:nvPr/>
          </p:nvSpPr>
          <p:spPr bwMode="auto">
            <a:xfrm>
              <a:off x="9748012" y="145286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1" name="Freeform: Shape 132">
              <a:extLst>
                <a:ext uri="{FF2B5EF4-FFF2-40B4-BE49-F238E27FC236}">
                  <a16:creationId xmlns:a16="http://schemas.microsoft.com/office/drawing/2014/main" id="{3A1B753D-4280-461C-8B56-F3F48D6C5330}"/>
                </a:ext>
              </a:extLst>
            </p:cNvPr>
            <p:cNvSpPr>
              <a:spLocks/>
            </p:cNvSpPr>
            <p:nvPr/>
          </p:nvSpPr>
          <p:spPr bwMode="auto">
            <a:xfrm>
              <a:off x="9757475" y="1454457"/>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2" name="Freeform 194">
              <a:extLst>
                <a:ext uri="{FF2B5EF4-FFF2-40B4-BE49-F238E27FC236}">
                  <a16:creationId xmlns:a16="http://schemas.microsoft.com/office/drawing/2014/main" id="{4944035A-1F8D-4A67-A8CE-9B7C30589B4E}"/>
                </a:ext>
              </a:extLst>
            </p:cNvPr>
            <p:cNvSpPr>
              <a:spLocks/>
            </p:cNvSpPr>
            <p:nvPr/>
          </p:nvSpPr>
          <p:spPr bwMode="auto">
            <a:xfrm>
              <a:off x="9663474" y="133698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95">
              <a:extLst>
                <a:ext uri="{FF2B5EF4-FFF2-40B4-BE49-F238E27FC236}">
                  <a16:creationId xmlns:a16="http://schemas.microsoft.com/office/drawing/2014/main" id="{B3C14FA6-85CF-402D-B69D-F72A6F8D8991}"/>
                </a:ext>
              </a:extLst>
            </p:cNvPr>
            <p:cNvSpPr>
              <a:spLocks/>
            </p:cNvSpPr>
            <p:nvPr/>
          </p:nvSpPr>
          <p:spPr bwMode="auto">
            <a:xfrm>
              <a:off x="9672999" y="1340156"/>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96">
              <a:extLst>
                <a:ext uri="{FF2B5EF4-FFF2-40B4-BE49-F238E27FC236}">
                  <a16:creationId xmlns:a16="http://schemas.microsoft.com/office/drawing/2014/main" id="{8BBB6918-5F8A-48B7-B782-9EBDBF17ABE7}"/>
                </a:ext>
              </a:extLst>
            </p:cNvPr>
            <p:cNvSpPr>
              <a:spLocks/>
            </p:cNvSpPr>
            <p:nvPr/>
          </p:nvSpPr>
          <p:spPr bwMode="auto">
            <a:xfrm>
              <a:off x="9733324" y="1311581"/>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97">
              <a:extLst>
                <a:ext uri="{FF2B5EF4-FFF2-40B4-BE49-F238E27FC236}">
                  <a16:creationId xmlns:a16="http://schemas.microsoft.com/office/drawing/2014/main" id="{486B23D6-5696-4A06-939C-2C7A03D5F3FD}"/>
                </a:ext>
              </a:extLst>
            </p:cNvPr>
            <p:cNvSpPr>
              <a:spLocks/>
            </p:cNvSpPr>
            <p:nvPr/>
          </p:nvSpPr>
          <p:spPr bwMode="auto">
            <a:xfrm>
              <a:off x="9741262" y="1322693"/>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98">
              <a:extLst>
                <a:ext uri="{FF2B5EF4-FFF2-40B4-BE49-F238E27FC236}">
                  <a16:creationId xmlns:a16="http://schemas.microsoft.com/office/drawing/2014/main" id="{93C3F0F2-9875-4972-A531-3F8635FF4A62}"/>
                </a:ext>
              </a:extLst>
            </p:cNvPr>
            <p:cNvSpPr>
              <a:spLocks/>
            </p:cNvSpPr>
            <p:nvPr/>
          </p:nvSpPr>
          <p:spPr bwMode="auto">
            <a:xfrm>
              <a:off x="9741262" y="132269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99">
              <a:extLst>
                <a:ext uri="{FF2B5EF4-FFF2-40B4-BE49-F238E27FC236}">
                  <a16:creationId xmlns:a16="http://schemas.microsoft.com/office/drawing/2014/main" id="{7323A6DB-B7AD-4584-9F58-04E905A3F7D5}"/>
                </a:ext>
              </a:extLst>
            </p:cNvPr>
            <p:cNvSpPr>
              <a:spLocks/>
            </p:cNvSpPr>
            <p:nvPr/>
          </p:nvSpPr>
          <p:spPr bwMode="auto">
            <a:xfrm>
              <a:off x="9680937" y="137031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200">
              <a:extLst>
                <a:ext uri="{FF2B5EF4-FFF2-40B4-BE49-F238E27FC236}">
                  <a16:creationId xmlns:a16="http://schemas.microsoft.com/office/drawing/2014/main" id="{3F32DFA0-91F2-447E-ADF5-779A63A5D512}"/>
                </a:ext>
              </a:extLst>
            </p:cNvPr>
            <p:cNvSpPr>
              <a:spLocks/>
            </p:cNvSpPr>
            <p:nvPr/>
          </p:nvSpPr>
          <p:spPr bwMode="auto">
            <a:xfrm>
              <a:off x="9699987" y="1175056"/>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01">
              <a:extLst>
                <a:ext uri="{FF2B5EF4-FFF2-40B4-BE49-F238E27FC236}">
                  <a16:creationId xmlns:a16="http://schemas.microsoft.com/office/drawing/2014/main" id="{7721FC72-A83B-4200-B7F2-F6AF179B8FAF}"/>
                </a:ext>
              </a:extLst>
            </p:cNvPr>
            <p:cNvSpPr>
              <a:spLocks/>
            </p:cNvSpPr>
            <p:nvPr/>
          </p:nvSpPr>
          <p:spPr bwMode="auto">
            <a:xfrm>
              <a:off x="9711099" y="118140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02">
              <a:extLst>
                <a:ext uri="{FF2B5EF4-FFF2-40B4-BE49-F238E27FC236}">
                  <a16:creationId xmlns:a16="http://schemas.microsoft.com/office/drawing/2014/main" id="{275125ED-C262-480B-9E68-C7B1EE7B5059}"/>
                </a:ext>
              </a:extLst>
            </p:cNvPr>
            <p:cNvSpPr>
              <a:spLocks/>
            </p:cNvSpPr>
            <p:nvPr/>
          </p:nvSpPr>
          <p:spPr bwMode="auto">
            <a:xfrm>
              <a:off x="9734912" y="119251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1" name="TextBox 5">
            <a:extLst>
              <a:ext uri="{FF2B5EF4-FFF2-40B4-BE49-F238E27FC236}">
                <a16:creationId xmlns:a16="http://schemas.microsoft.com/office/drawing/2014/main" id="{72F7D698-FA8C-42C2-A4F3-13078F10CE28}"/>
              </a:ext>
            </a:extLst>
          </p:cNvPr>
          <p:cNvSpPr txBox="1"/>
          <p:nvPr/>
        </p:nvSpPr>
        <p:spPr>
          <a:xfrm>
            <a:off x="580908" y="3916886"/>
            <a:ext cx="2053369" cy="1061829"/>
          </a:xfrm>
          <a:prstGeom prst="rect">
            <a:avLst/>
          </a:prstGeom>
          <a:noFill/>
        </p:spPr>
        <p:txBody>
          <a:bodyPr wrap="square" rtlCol="0" anchor="ctr">
            <a:spAutoFit/>
          </a:bodyPr>
          <a:lstStyle/>
          <a:p>
            <a:pPr algn="ctr"/>
            <a:r>
              <a:rPr lang="en-US" sz="2400" dirty="0">
                <a:latin typeface="Freestyle Script" panose="030804020302050B0404" pitchFamily="66" charset="0"/>
                <a:cs typeface="FreesiaUPC" panose="020B0502040204020203" pitchFamily="34" charset="-34"/>
              </a:rPr>
              <a:t>Jeimy Natalia</a:t>
            </a:r>
          </a:p>
          <a:p>
            <a:pPr algn="ctr"/>
            <a:r>
              <a:rPr lang="en-US" sz="2400" dirty="0">
                <a:latin typeface="Freestyle Script" panose="030804020302050B0404" pitchFamily="66" charset="0"/>
                <a:cs typeface="FreesiaUPC" panose="020B0502040204020203" pitchFamily="34" charset="-34"/>
              </a:rPr>
              <a:t>Agudelo Ramírez </a:t>
            </a:r>
          </a:p>
          <a:p>
            <a:pPr algn="ctr"/>
            <a:r>
              <a:rPr lang="en-US" sz="1500" dirty="0">
                <a:latin typeface="Freestyle Script" panose="030804020302050B0404" pitchFamily="66" charset="0"/>
              </a:rPr>
              <a:t>Bogotá D.C.</a:t>
            </a:r>
          </a:p>
        </p:txBody>
      </p:sp>
      <p:sp>
        <p:nvSpPr>
          <p:cNvPr id="52" name="TextBox 150">
            <a:extLst>
              <a:ext uri="{FF2B5EF4-FFF2-40B4-BE49-F238E27FC236}">
                <a16:creationId xmlns:a16="http://schemas.microsoft.com/office/drawing/2014/main" id="{F1B95F51-87A0-44E8-9F83-D88941DDC1DD}"/>
              </a:ext>
            </a:extLst>
          </p:cNvPr>
          <p:cNvSpPr txBox="1"/>
          <p:nvPr/>
        </p:nvSpPr>
        <p:spPr>
          <a:xfrm rot="20700000">
            <a:off x="3935433" y="3886011"/>
            <a:ext cx="1946367" cy="954107"/>
          </a:xfrm>
          <a:prstGeom prst="rect">
            <a:avLst/>
          </a:prstGeom>
          <a:noFill/>
        </p:spPr>
        <p:txBody>
          <a:bodyPr wrap="none" rtlCol="0" anchor="ctr">
            <a:spAutoFit/>
          </a:bodyPr>
          <a:lstStyle/>
          <a:p>
            <a:pPr algn="ctr"/>
            <a:r>
              <a:rPr lang="en-US" sz="2800" dirty="0">
                <a:latin typeface="Freestyle Script" panose="030804020302050B0404" pitchFamily="66" charset="0"/>
                <a:cs typeface="FreesiaUPC" panose="020B0502040204020203" pitchFamily="34" charset="-34"/>
              </a:rPr>
              <a:t>Juan Carlos</a:t>
            </a:r>
          </a:p>
          <a:p>
            <a:pPr algn="ctr"/>
            <a:r>
              <a:rPr lang="en-US" sz="2800" dirty="0">
                <a:latin typeface="Freestyle Script" panose="030804020302050B0404" pitchFamily="66" charset="0"/>
                <a:cs typeface="FreesiaUPC" panose="020B0502040204020203" pitchFamily="34" charset="-34"/>
              </a:rPr>
              <a:t> Rodríguez Córtes </a:t>
            </a:r>
          </a:p>
        </p:txBody>
      </p:sp>
      <p:sp>
        <p:nvSpPr>
          <p:cNvPr id="53" name="TextBox 156">
            <a:extLst>
              <a:ext uri="{FF2B5EF4-FFF2-40B4-BE49-F238E27FC236}">
                <a16:creationId xmlns:a16="http://schemas.microsoft.com/office/drawing/2014/main" id="{9A25ACDC-376E-4D7A-841F-948A1B6B5173}"/>
              </a:ext>
            </a:extLst>
          </p:cNvPr>
          <p:cNvSpPr txBox="1"/>
          <p:nvPr/>
        </p:nvSpPr>
        <p:spPr>
          <a:xfrm>
            <a:off x="9058600" y="3408458"/>
            <a:ext cx="1616148" cy="954107"/>
          </a:xfrm>
          <a:prstGeom prst="rect">
            <a:avLst/>
          </a:prstGeom>
          <a:noFill/>
        </p:spPr>
        <p:txBody>
          <a:bodyPr wrap="none" rtlCol="0" anchor="ctr">
            <a:spAutoFit/>
          </a:bodyPr>
          <a:lstStyle/>
          <a:p>
            <a:pPr algn="ctr"/>
            <a:r>
              <a:rPr lang="en-US" sz="2800" dirty="0">
                <a:latin typeface="Freestyle Script" panose="030804020302050B0404" pitchFamily="66" charset="0"/>
              </a:rPr>
              <a:t>Ana Beatriz</a:t>
            </a:r>
          </a:p>
          <a:p>
            <a:pPr algn="ctr"/>
            <a:r>
              <a:rPr lang="en-US" sz="2800" dirty="0">
                <a:latin typeface="Freestyle Script" panose="030804020302050B0404" pitchFamily="66" charset="0"/>
              </a:rPr>
              <a:t>Tobón Pamplona</a:t>
            </a:r>
          </a:p>
        </p:txBody>
      </p:sp>
      <p:sp>
        <p:nvSpPr>
          <p:cNvPr id="54" name="Rectangle 107">
            <a:extLst>
              <a:ext uri="{FF2B5EF4-FFF2-40B4-BE49-F238E27FC236}">
                <a16:creationId xmlns:a16="http://schemas.microsoft.com/office/drawing/2014/main" id="{A0EF86F3-6F3F-4ADD-BFE6-C03870123A02}"/>
              </a:ext>
            </a:extLst>
          </p:cNvPr>
          <p:cNvSpPr>
            <a:spLocks noChangeArrowheads="1"/>
          </p:cNvSpPr>
          <p:nvPr/>
        </p:nvSpPr>
        <p:spPr bwMode="auto">
          <a:xfrm rot="900000">
            <a:off x="6189785" y="2068656"/>
            <a:ext cx="2255838" cy="3312971"/>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5" name="Rectangle 108">
            <a:extLst>
              <a:ext uri="{FF2B5EF4-FFF2-40B4-BE49-F238E27FC236}">
                <a16:creationId xmlns:a16="http://schemas.microsoft.com/office/drawing/2014/main" id="{8E174EF6-943E-4664-88A4-505BD7AD5189}"/>
              </a:ext>
            </a:extLst>
          </p:cNvPr>
          <p:cNvSpPr>
            <a:spLocks noChangeArrowheads="1"/>
          </p:cNvSpPr>
          <p:nvPr/>
        </p:nvSpPr>
        <p:spPr bwMode="auto">
          <a:xfrm rot="900000">
            <a:off x="6452074" y="220519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56" name="Group 3">
            <a:extLst>
              <a:ext uri="{FF2B5EF4-FFF2-40B4-BE49-F238E27FC236}">
                <a16:creationId xmlns:a16="http://schemas.microsoft.com/office/drawing/2014/main" id="{CDAB8541-D814-4B18-8A61-8C3E2972CD39}"/>
              </a:ext>
            </a:extLst>
          </p:cNvPr>
          <p:cNvGrpSpPr/>
          <p:nvPr/>
        </p:nvGrpSpPr>
        <p:grpSpPr>
          <a:xfrm>
            <a:off x="6753200" y="1681928"/>
            <a:ext cx="343876" cy="973757"/>
            <a:chOff x="6077951" y="2132095"/>
            <a:chExt cx="343876" cy="973757"/>
          </a:xfrm>
        </p:grpSpPr>
        <p:sp>
          <p:nvSpPr>
            <p:cNvPr id="57" name="Freeform: Shape 114">
              <a:extLst>
                <a:ext uri="{FF2B5EF4-FFF2-40B4-BE49-F238E27FC236}">
                  <a16:creationId xmlns:a16="http://schemas.microsoft.com/office/drawing/2014/main" id="{463B146D-F4AA-432B-A3D8-E6D1610F7232}"/>
                </a:ext>
              </a:extLst>
            </p:cNvPr>
            <p:cNvSpPr>
              <a:spLocks/>
            </p:cNvSpPr>
            <p:nvPr/>
          </p:nvSpPr>
          <p:spPr bwMode="auto">
            <a:xfrm rot="900000">
              <a:off x="6077951" y="2641028"/>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8" name="Freeform: Shape 115">
              <a:extLst>
                <a:ext uri="{FF2B5EF4-FFF2-40B4-BE49-F238E27FC236}">
                  <a16:creationId xmlns:a16="http://schemas.microsoft.com/office/drawing/2014/main" id="{5AC62FEB-2D26-47C2-8A1A-D5F0C40E694B}"/>
                </a:ext>
              </a:extLst>
            </p:cNvPr>
            <p:cNvSpPr>
              <a:spLocks/>
            </p:cNvSpPr>
            <p:nvPr/>
          </p:nvSpPr>
          <p:spPr bwMode="auto">
            <a:xfrm rot="900000">
              <a:off x="6172877" y="239071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116">
              <a:extLst>
                <a:ext uri="{FF2B5EF4-FFF2-40B4-BE49-F238E27FC236}">
                  <a16:creationId xmlns:a16="http://schemas.microsoft.com/office/drawing/2014/main" id="{BC79DB48-80A0-41FC-B3FA-2E0D7957F0C4}"/>
                </a:ext>
              </a:extLst>
            </p:cNvPr>
            <p:cNvSpPr>
              <a:spLocks/>
            </p:cNvSpPr>
            <p:nvPr/>
          </p:nvSpPr>
          <p:spPr bwMode="auto">
            <a:xfrm rot="900000">
              <a:off x="6182298" y="239103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0" name="Freeform 194">
              <a:extLst>
                <a:ext uri="{FF2B5EF4-FFF2-40B4-BE49-F238E27FC236}">
                  <a16:creationId xmlns:a16="http://schemas.microsoft.com/office/drawing/2014/main" id="{074C7F08-722E-4CF2-B73B-DD75723AB977}"/>
                </a:ext>
              </a:extLst>
            </p:cNvPr>
            <p:cNvSpPr>
              <a:spLocks/>
            </p:cNvSpPr>
            <p:nvPr/>
          </p:nvSpPr>
          <p:spPr bwMode="auto">
            <a:xfrm rot="900000">
              <a:off x="6118995" y="228362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95">
              <a:extLst>
                <a:ext uri="{FF2B5EF4-FFF2-40B4-BE49-F238E27FC236}">
                  <a16:creationId xmlns:a16="http://schemas.microsoft.com/office/drawing/2014/main" id="{AB7D8088-9221-45DF-9E00-3E717331BAB6}"/>
                </a:ext>
              </a:extLst>
            </p:cNvPr>
            <p:cNvSpPr>
              <a:spLocks/>
            </p:cNvSpPr>
            <p:nvPr/>
          </p:nvSpPr>
          <p:spPr bwMode="auto">
            <a:xfrm rot="900000">
              <a:off x="6129931" y="2287190"/>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96">
              <a:extLst>
                <a:ext uri="{FF2B5EF4-FFF2-40B4-BE49-F238E27FC236}">
                  <a16:creationId xmlns:a16="http://schemas.microsoft.com/office/drawing/2014/main" id="{E6EB62A7-5A9C-4965-A1FC-0A1A5D5FA04F}"/>
                </a:ext>
              </a:extLst>
            </p:cNvPr>
            <p:cNvSpPr>
              <a:spLocks/>
            </p:cNvSpPr>
            <p:nvPr/>
          </p:nvSpPr>
          <p:spPr bwMode="auto">
            <a:xfrm rot="900000">
              <a:off x="6202188" y="2261649"/>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97">
              <a:extLst>
                <a:ext uri="{FF2B5EF4-FFF2-40B4-BE49-F238E27FC236}">
                  <a16:creationId xmlns:a16="http://schemas.microsoft.com/office/drawing/2014/main" id="{A53B8D9E-5AEF-4D13-8D5D-B2D272AB177C}"/>
                </a:ext>
              </a:extLst>
            </p:cNvPr>
            <p:cNvSpPr>
              <a:spLocks/>
            </p:cNvSpPr>
            <p:nvPr/>
          </p:nvSpPr>
          <p:spPr bwMode="auto">
            <a:xfrm rot="900000">
              <a:off x="6209947" y="227252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98">
              <a:extLst>
                <a:ext uri="{FF2B5EF4-FFF2-40B4-BE49-F238E27FC236}">
                  <a16:creationId xmlns:a16="http://schemas.microsoft.com/office/drawing/2014/main" id="{0590A1F6-FE3B-4B87-995F-493247C0B729}"/>
                </a:ext>
              </a:extLst>
            </p:cNvPr>
            <p:cNvSpPr>
              <a:spLocks/>
            </p:cNvSpPr>
            <p:nvPr/>
          </p:nvSpPr>
          <p:spPr bwMode="auto">
            <a:xfrm rot="900000">
              <a:off x="6211932" y="226380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99">
              <a:extLst>
                <a:ext uri="{FF2B5EF4-FFF2-40B4-BE49-F238E27FC236}">
                  <a16:creationId xmlns:a16="http://schemas.microsoft.com/office/drawing/2014/main" id="{954C0B19-F84E-4EC0-9C37-F88788B68CAD}"/>
                </a:ext>
              </a:extLst>
            </p:cNvPr>
            <p:cNvSpPr>
              <a:spLocks/>
            </p:cNvSpPr>
            <p:nvPr/>
          </p:nvSpPr>
          <p:spPr bwMode="auto">
            <a:xfrm rot="900000">
              <a:off x="6137914" y="230272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200">
              <a:extLst>
                <a:ext uri="{FF2B5EF4-FFF2-40B4-BE49-F238E27FC236}">
                  <a16:creationId xmlns:a16="http://schemas.microsoft.com/office/drawing/2014/main" id="{3CAED370-5C29-4E5A-A80F-FEA29376174A}"/>
                </a:ext>
              </a:extLst>
            </p:cNvPr>
            <p:cNvSpPr>
              <a:spLocks/>
            </p:cNvSpPr>
            <p:nvPr/>
          </p:nvSpPr>
          <p:spPr bwMode="auto">
            <a:xfrm rot="900000">
              <a:off x="6201164" y="2132095"/>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01">
              <a:extLst>
                <a:ext uri="{FF2B5EF4-FFF2-40B4-BE49-F238E27FC236}">
                  <a16:creationId xmlns:a16="http://schemas.microsoft.com/office/drawing/2014/main" id="{BE6CE846-69AC-4B49-A4C7-2C35428EB66A}"/>
                </a:ext>
              </a:extLst>
            </p:cNvPr>
            <p:cNvSpPr>
              <a:spLocks/>
            </p:cNvSpPr>
            <p:nvPr/>
          </p:nvSpPr>
          <p:spPr bwMode="auto">
            <a:xfrm rot="900000">
              <a:off x="6212865" y="213873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02">
              <a:extLst>
                <a:ext uri="{FF2B5EF4-FFF2-40B4-BE49-F238E27FC236}">
                  <a16:creationId xmlns:a16="http://schemas.microsoft.com/office/drawing/2014/main" id="{7BBF9328-D99D-4F15-B0B3-F8B5D390737A}"/>
                </a:ext>
              </a:extLst>
            </p:cNvPr>
            <p:cNvSpPr>
              <a:spLocks/>
            </p:cNvSpPr>
            <p:nvPr/>
          </p:nvSpPr>
          <p:spPr bwMode="auto">
            <a:xfrm rot="900000">
              <a:off x="6245350" y="214429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9" name="TextBox 153">
            <a:extLst>
              <a:ext uri="{FF2B5EF4-FFF2-40B4-BE49-F238E27FC236}">
                <a16:creationId xmlns:a16="http://schemas.microsoft.com/office/drawing/2014/main" id="{E4687E56-7C6B-4A64-8D6A-4A7C48A485D5}"/>
              </a:ext>
            </a:extLst>
          </p:cNvPr>
          <p:cNvSpPr txBox="1"/>
          <p:nvPr/>
        </p:nvSpPr>
        <p:spPr>
          <a:xfrm rot="900000">
            <a:off x="6207966" y="4016570"/>
            <a:ext cx="1816523" cy="954107"/>
          </a:xfrm>
          <a:prstGeom prst="rect">
            <a:avLst/>
          </a:prstGeom>
          <a:noFill/>
        </p:spPr>
        <p:txBody>
          <a:bodyPr wrap="none" rtlCol="0" anchor="ctr">
            <a:spAutoFit/>
          </a:bodyPr>
          <a:lstStyle/>
          <a:p>
            <a:pPr algn="ctr"/>
            <a:r>
              <a:rPr lang="en-US" sz="2800" dirty="0">
                <a:latin typeface="Freestyle Script" panose="030804020302050B0404" pitchFamily="66" charset="0"/>
              </a:rPr>
              <a:t>Luz Mery</a:t>
            </a:r>
          </a:p>
          <a:p>
            <a:pPr algn="ctr"/>
            <a:r>
              <a:rPr lang="en-US" sz="2800" dirty="0">
                <a:latin typeface="Freestyle Script" panose="030804020302050B0404" pitchFamily="66" charset="0"/>
              </a:rPr>
              <a:t>Sarmiento Romero</a:t>
            </a:r>
          </a:p>
        </p:txBody>
      </p:sp>
      <p:sp>
        <p:nvSpPr>
          <p:cNvPr id="70" name="Rectángulo 69">
            <a:extLst>
              <a:ext uri="{FF2B5EF4-FFF2-40B4-BE49-F238E27FC236}">
                <a16:creationId xmlns:a16="http://schemas.microsoft.com/office/drawing/2014/main" id="{D49533CF-46B0-45CC-9704-82A524FEBFF8}"/>
              </a:ext>
            </a:extLst>
          </p:cNvPr>
          <p:cNvSpPr/>
          <p:nvPr/>
        </p:nvSpPr>
        <p:spPr>
          <a:xfrm rot="20539376">
            <a:off x="4636555" y="4716705"/>
            <a:ext cx="694422" cy="369332"/>
          </a:xfrm>
          <a:prstGeom prst="rect">
            <a:avLst/>
          </a:prstGeom>
        </p:spPr>
        <p:txBody>
          <a:bodyPr wrap="none">
            <a:spAutoFit/>
          </a:bodyPr>
          <a:lstStyle/>
          <a:p>
            <a:pPr algn="ctr"/>
            <a:r>
              <a:rPr lang="en-US" dirty="0">
                <a:latin typeface="Freestyle Script" panose="030804020302050B0404" pitchFamily="66" charset="0"/>
              </a:rPr>
              <a:t>Medellín</a:t>
            </a:r>
          </a:p>
        </p:txBody>
      </p:sp>
      <p:sp>
        <p:nvSpPr>
          <p:cNvPr id="71" name="Rectángulo 70">
            <a:extLst>
              <a:ext uri="{FF2B5EF4-FFF2-40B4-BE49-F238E27FC236}">
                <a16:creationId xmlns:a16="http://schemas.microsoft.com/office/drawing/2014/main" id="{A759A278-A5C2-4C0E-A6AD-77227666229D}"/>
              </a:ext>
            </a:extLst>
          </p:cNvPr>
          <p:cNvSpPr/>
          <p:nvPr/>
        </p:nvSpPr>
        <p:spPr>
          <a:xfrm rot="946450">
            <a:off x="6295155" y="4833454"/>
            <a:ext cx="976549" cy="369332"/>
          </a:xfrm>
          <a:prstGeom prst="rect">
            <a:avLst/>
          </a:prstGeom>
        </p:spPr>
        <p:txBody>
          <a:bodyPr wrap="none">
            <a:spAutoFit/>
          </a:bodyPr>
          <a:lstStyle/>
          <a:p>
            <a:pPr algn="ctr"/>
            <a:r>
              <a:rPr lang="en-US" dirty="0">
                <a:latin typeface="Freestyle Script" panose="030804020302050B0404" pitchFamily="66" charset="0"/>
              </a:rPr>
              <a:t>Bucaramanga.</a:t>
            </a:r>
          </a:p>
        </p:txBody>
      </p:sp>
      <p:sp>
        <p:nvSpPr>
          <p:cNvPr id="72" name="Rectángulo 71">
            <a:extLst>
              <a:ext uri="{FF2B5EF4-FFF2-40B4-BE49-F238E27FC236}">
                <a16:creationId xmlns:a16="http://schemas.microsoft.com/office/drawing/2014/main" id="{1D31249C-2DF3-42C4-9797-20732E358702}"/>
              </a:ext>
            </a:extLst>
          </p:cNvPr>
          <p:cNvSpPr/>
          <p:nvPr/>
        </p:nvSpPr>
        <p:spPr>
          <a:xfrm>
            <a:off x="9075728" y="4229757"/>
            <a:ext cx="1521570" cy="369332"/>
          </a:xfrm>
          <a:prstGeom prst="rect">
            <a:avLst/>
          </a:prstGeom>
        </p:spPr>
        <p:txBody>
          <a:bodyPr wrap="none">
            <a:spAutoFit/>
          </a:bodyPr>
          <a:lstStyle/>
          <a:p>
            <a:pPr algn="ctr"/>
            <a:r>
              <a:rPr lang="en-US" dirty="0">
                <a:latin typeface="Freestyle Script" panose="030804020302050B0404" pitchFamily="66" charset="0"/>
              </a:rPr>
              <a:t>San Carlos - Antioquia</a:t>
            </a:r>
          </a:p>
        </p:txBody>
      </p:sp>
      <p:pic>
        <p:nvPicPr>
          <p:cNvPr id="4098" name="Picture 2">
            <a:extLst>
              <a:ext uri="{FF2B5EF4-FFF2-40B4-BE49-F238E27FC236}">
                <a16:creationId xmlns:a16="http://schemas.microsoft.com/office/drawing/2014/main" id="{CF1AD692-E348-423E-BFAD-4CF20D0334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363" y="2230005"/>
            <a:ext cx="1442981" cy="1420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110DB7A-9701-4FD7-8925-51E5D2446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6101" y="1734197"/>
            <a:ext cx="1386646" cy="15059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006DC1CC-1C94-4EE1-9CD1-CF244EE45F2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902574">
            <a:off x="6773285" y="2341671"/>
            <a:ext cx="1376891" cy="1704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9749835C-796C-4520-9D32-2638A2E85C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589997">
            <a:off x="3789974" y="2314485"/>
            <a:ext cx="1572800" cy="1590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391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1E45E7-33CC-4197-9FEF-0282139415A7}"/>
              </a:ext>
            </a:extLst>
          </p:cNvPr>
          <p:cNvSpPr>
            <a:spLocks noGrp="1"/>
          </p:cNvSpPr>
          <p:nvPr>
            <p:ph type="title"/>
          </p:nvPr>
        </p:nvSpPr>
        <p:spPr>
          <a:xfrm>
            <a:off x="838200" y="131849"/>
            <a:ext cx="10515600" cy="739775"/>
          </a:xfrm>
        </p:spPr>
        <p:txBody>
          <a:bodyPr>
            <a:normAutofit/>
          </a:bodyPr>
          <a:lstStyle/>
          <a:p>
            <a:r>
              <a:rPr lang="en-US" sz="3000" dirty="0"/>
              <a:t>ESTUDIANTES SAEV 2019-1</a:t>
            </a:r>
          </a:p>
        </p:txBody>
      </p:sp>
      <p:sp>
        <p:nvSpPr>
          <p:cNvPr id="4" name="Rectangle 107">
            <a:extLst>
              <a:ext uri="{FF2B5EF4-FFF2-40B4-BE49-F238E27FC236}">
                <a16:creationId xmlns:a16="http://schemas.microsoft.com/office/drawing/2014/main" id="{32D1ACFC-9BBD-46F6-881D-099DFCD48CC2}"/>
              </a:ext>
            </a:extLst>
          </p:cNvPr>
          <p:cNvSpPr>
            <a:spLocks noChangeArrowheads="1"/>
          </p:cNvSpPr>
          <p:nvPr/>
        </p:nvSpPr>
        <p:spPr bwMode="auto">
          <a:xfrm>
            <a:off x="506593" y="1840721"/>
            <a:ext cx="2255838" cy="3189257"/>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7" name="Rectangle 108">
            <a:extLst>
              <a:ext uri="{FF2B5EF4-FFF2-40B4-BE49-F238E27FC236}">
                <a16:creationId xmlns:a16="http://schemas.microsoft.com/office/drawing/2014/main" id="{BD7EA2F2-9137-40F4-A76C-84BBC5BB9922}"/>
              </a:ext>
            </a:extLst>
          </p:cNvPr>
          <p:cNvSpPr>
            <a:spLocks noChangeArrowheads="1"/>
          </p:cNvSpPr>
          <p:nvPr/>
        </p:nvSpPr>
        <p:spPr bwMode="auto">
          <a:xfrm>
            <a:off x="624068" y="195819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 name="Group 6">
            <a:extLst>
              <a:ext uri="{FF2B5EF4-FFF2-40B4-BE49-F238E27FC236}">
                <a16:creationId xmlns:a16="http://schemas.microsoft.com/office/drawing/2014/main" id="{D171D85E-1C3A-434D-9196-1A48CFBEC951}"/>
              </a:ext>
            </a:extLst>
          </p:cNvPr>
          <p:cNvGrpSpPr/>
          <p:nvPr/>
        </p:nvGrpSpPr>
        <p:grpSpPr>
          <a:xfrm>
            <a:off x="1442071" y="1643872"/>
            <a:ext cx="384881" cy="973165"/>
            <a:chOff x="1442071" y="1643872"/>
            <a:chExt cx="384881" cy="973165"/>
          </a:xfrm>
        </p:grpSpPr>
        <p:sp>
          <p:nvSpPr>
            <p:cNvPr id="9" name="Freeform: Shape 82">
              <a:extLst>
                <a:ext uri="{FF2B5EF4-FFF2-40B4-BE49-F238E27FC236}">
                  <a16:creationId xmlns:a16="http://schemas.microsoft.com/office/drawing/2014/main" id="{DA4C6B22-D782-4E38-AD93-AF9EFA30CFCD}"/>
                </a:ext>
              </a:extLst>
            </p:cNvPr>
            <p:cNvSpPr>
              <a:spLocks/>
            </p:cNvSpPr>
            <p:nvPr/>
          </p:nvSpPr>
          <p:spPr bwMode="auto">
            <a:xfrm>
              <a:off x="1526249" y="215221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Shape 83">
              <a:extLst>
                <a:ext uri="{FF2B5EF4-FFF2-40B4-BE49-F238E27FC236}">
                  <a16:creationId xmlns:a16="http://schemas.microsoft.com/office/drawing/2014/main" id="{8A81DF0B-AE2F-4A32-8D13-F9B0F01C247C}"/>
                </a:ext>
              </a:extLst>
            </p:cNvPr>
            <p:cNvSpPr>
              <a:spLocks/>
            </p:cNvSpPr>
            <p:nvPr/>
          </p:nvSpPr>
          <p:spPr bwMode="auto">
            <a:xfrm>
              <a:off x="1526609" y="1921685"/>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 name="Freeform: Shape 84">
              <a:extLst>
                <a:ext uri="{FF2B5EF4-FFF2-40B4-BE49-F238E27FC236}">
                  <a16:creationId xmlns:a16="http://schemas.microsoft.com/office/drawing/2014/main" id="{31C97550-321A-4E55-8D13-CDB7A7AB6B0E}"/>
                </a:ext>
              </a:extLst>
            </p:cNvPr>
            <p:cNvSpPr>
              <a:spLocks/>
            </p:cNvSpPr>
            <p:nvPr/>
          </p:nvSpPr>
          <p:spPr bwMode="auto">
            <a:xfrm>
              <a:off x="1536072" y="1923273"/>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 name="Freeform 194">
              <a:extLst>
                <a:ext uri="{FF2B5EF4-FFF2-40B4-BE49-F238E27FC236}">
                  <a16:creationId xmlns:a16="http://schemas.microsoft.com/office/drawing/2014/main" id="{6DE6061D-0396-4164-9378-F4D70554D4DE}"/>
                </a:ext>
              </a:extLst>
            </p:cNvPr>
            <p:cNvSpPr>
              <a:spLocks/>
            </p:cNvSpPr>
            <p:nvPr/>
          </p:nvSpPr>
          <p:spPr bwMode="auto">
            <a:xfrm>
              <a:off x="1442071" y="1805797"/>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5">
              <a:extLst>
                <a:ext uri="{FF2B5EF4-FFF2-40B4-BE49-F238E27FC236}">
                  <a16:creationId xmlns:a16="http://schemas.microsoft.com/office/drawing/2014/main" id="{94202278-4E55-43B4-928B-C0E55FDA387F}"/>
                </a:ext>
              </a:extLst>
            </p:cNvPr>
            <p:cNvSpPr>
              <a:spLocks/>
            </p:cNvSpPr>
            <p:nvPr/>
          </p:nvSpPr>
          <p:spPr bwMode="auto">
            <a:xfrm>
              <a:off x="1451596" y="180897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96">
              <a:extLst>
                <a:ext uri="{FF2B5EF4-FFF2-40B4-BE49-F238E27FC236}">
                  <a16:creationId xmlns:a16="http://schemas.microsoft.com/office/drawing/2014/main" id="{2C02A18D-020F-455D-8C16-4BAD25BCF9FA}"/>
                </a:ext>
              </a:extLst>
            </p:cNvPr>
            <p:cNvSpPr>
              <a:spLocks/>
            </p:cNvSpPr>
            <p:nvPr/>
          </p:nvSpPr>
          <p:spPr bwMode="auto">
            <a:xfrm>
              <a:off x="1511921" y="1780397"/>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97">
              <a:extLst>
                <a:ext uri="{FF2B5EF4-FFF2-40B4-BE49-F238E27FC236}">
                  <a16:creationId xmlns:a16="http://schemas.microsoft.com/office/drawing/2014/main" id="{9CA7CB1B-C6E8-4968-951B-3DB873E1CCDB}"/>
                </a:ext>
              </a:extLst>
            </p:cNvPr>
            <p:cNvSpPr>
              <a:spLocks/>
            </p:cNvSpPr>
            <p:nvPr/>
          </p:nvSpPr>
          <p:spPr bwMode="auto">
            <a:xfrm>
              <a:off x="1519859" y="179150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8">
              <a:extLst>
                <a:ext uri="{FF2B5EF4-FFF2-40B4-BE49-F238E27FC236}">
                  <a16:creationId xmlns:a16="http://schemas.microsoft.com/office/drawing/2014/main" id="{0A9A9017-4768-4EA3-A6D7-9A254B81049C}"/>
                </a:ext>
              </a:extLst>
            </p:cNvPr>
            <p:cNvSpPr>
              <a:spLocks/>
            </p:cNvSpPr>
            <p:nvPr/>
          </p:nvSpPr>
          <p:spPr bwMode="auto">
            <a:xfrm>
              <a:off x="1519859" y="1791509"/>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99">
              <a:extLst>
                <a:ext uri="{FF2B5EF4-FFF2-40B4-BE49-F238E27FC236}">
                  <a16:creationId xmlns:a16="http://schemas.microsoft.com/office/drawing/2014/main" id="{2ACEEA2E-7BA6-4A62-862C-342F32737E74}"/>
                </a:ext>
              </a:extLst>
            </p:cNvPr>
            <p:cNvSpPr>
              <a:spLocks/>
            </p:cNvSpPr>
            <p:nvPr/>
          </p:nvSpPr>
          <p:spPr bwMode="auto">
            <a:xfrm>
              <a:off x="1459534" y="1839134"/>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00">
              <a:extLst>
                <a:ext uri="{FF2B5EF4-FFF2-40B4-BE49-F238E27FC236}">
                  <a16:creationId xmlns:a16="http://schemas.microsoft.com/office/drawing/2014/main" id="{72144729-D6D4-427A-846D-7B25B4807C3A}"/>
                </a:ext>
              </a:extLst>
            </p:cNvPr>
            <p:cNvSpPr>
              <a:spLocks/>
            </p:cNvSpPr>
            <p:nvPr/>
          </p:nvSpPr>
          <p:spPr bwMode="auto">
            <a:xfrm>
              <a:off x="1478584" y="1643872"/>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1">
              <a:extLst>
                <a:ext uri="{FF2B5EF4-FFF2-40B4-BE49-F238E27FC236}">
                  <a16:creationId xmlns:a16="http://schemas.microsoft.com/office/drawing/2014/main" id="{18D6678E-49D3-4AB8-B403-BB7C480134A2}"/>
                </a:ext>
              </a:extLst>
            </p:cNvPr>
            <p:cNvSpPr>
              <a:spLocks/>
            </p:cNvSpPr>
            <p:nvPr/>
          </p:nvSpPr>
          <p:spPr bwMode="auto">
            <a:xfrm>
              <a:off x="1489696" y="165022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02">
              <a:extLst>
                <a:ext uri="{FF2B5EF4-FFF2-40B4-BE49-F238E27FC236}">
                  <a16:creationId xmlns:a16="http://schemas.microsoft.com/office/drawing/2014/main" id="{CE7243E7-F690-4FC3-AA01-DAB75365AE31}"/>
                </a:ext>
              </a:extLst>
            </p:cNvPr>
            <p:cNvSpPr>
              <a:spLocks/>
            </p:cNvSpPr>
            <p:nvPr/>
          </p:nvSpPr>
          <p:spPr bwMode="auto">
            <a:xfrm>
              <a:off x="1513509" y="1661334"/>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1" name="Rectangle 107">
            <a:extLst>
              <a:ext uri="{FF2B5EF4-FFF2-40B4-BE49-F238E27FC236}">
                <a16:creationId xmlns:a16="http://schemas.microsoft.com/office/drawing/2014/main" id="{D6AA35A9-B218-4A7A-BD75-BEBD78F0194E}"/>
              </a:ext>
            </a:extLst>
          </p:cNvPr>
          <p:cNvSpPr>
            <a:spLocks noChangeArrowheads="1"/>
          </p:cNvSpPr>
          <p:nvPr/>
        </p:nvSpPr>
        <p:spPr bwMode="auto">
          <a:xfrm rot="20700000">
            <a:off x="3577373" y="1927711"/>
            <a:ext cx="2255838" cy="3276213"/>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2" name="Rectangle 108">
            <a:extLst>
              <a:ext uri="{FF2B5EF4-FFF2-40B4-BE49-F238E27FC236}">
                <a16:creationId xmlns:a16="http://schemas.microsoft.com/office/drawing/2014/main" id="{8C62E0E7-82F5-4A84-AA86-05E0D066DC2F}"/>
              </a:ext>
            </a:extLst>
          </p:cNvPr>
          <p:cNvSpPr>
            <a:spLocks noChangeArrowheads="1"/>
          </p:cNvSpPr>
          <p:nvPr/>
        </p:nvSpPr>
        <p:spPr bwMode="auto">
          <a:xfrm rot="20700000">
            <a:off x="3554791" y="2063626"/>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 name="Group 4">
            <a:extLst>
              <a:ext uri="{FF2B5EF4-FFF2-40B4-BE49-F238E27FC236}">
                <a16:creationId xmlns:a16="http://schemas.microsoft.com/office/drawing/2014/main" id="{FECAFF37-E1A8-481A-A414-362A10D1DCFF}"/>
              </a:ext>
            </a:extLst>
          </p:cNvPr>
          <p:cNvGrpSpPr/>
          <p:nvPr/>
        </p:nvGrpSpPr>
        <p:grpSpPr>
          <a:xfrm>
            <a:off x="4952113" y="1545210"/>
            <a:ext cx="513270" cy="928367"/>
            <a:chOff x="4952113" y="1545210"/>
            <a:chExt cx="513270" cy="928367"/>
          </a:xfrm>
        </p:grpSpPr>
        <p:sp>
          <p:nvSpPr>
            <p:cNvPr id="24" name="Freeform: Shape 98">
              <a:extLst>
                <a:ext uri="{FF2B5EF4-FFF2-40B4-BE49-F238E27FC236}">
                  <a16:creationId xmlns:a16="http://schemas.microsoft.com/office/drawing/2014/main" id="{8620A267-30D4-47BE-B565-1AFF5329501C}"/>
                </a:ext>
              </a:extLst>
            </p:cNvPr>
            <p:cNvSpPr>
              <a:spLocks/>
            </p:cNvSpPr>
            <p:nvPr/>
          </p:nvSpPr>
          <p:spPr bwMode="auto">
            <a:xfrm rot="20700000">
              <a:off x="5164680" y="200875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5" name="Freeform: Shape 99">
              <a:extLst>
                <a:ext uri="{FF2B5EF4-FFF2-40B4-BE49-F238E27FC236}">
                  <a16:creationId xmlns:a16="http://schemas.microsoft.com/office/drawing/2014/main" id="{A7816C7D-6A94-4677-B8E2-1C9EEB38BBFA}"/>
                </a:ext>
              </a:extLst>
            </p:cNvPr>
            <p:cNvSpPr>
              <a:spLocks/>
            </p:cNvSpPr>
            <p:nvPr/>
          </p:nvSpPr>
          <p:spPr bwMode="auto">
            <a:xfrm rot="20700000">
              <a:off x="5078816" y="1821808"/>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6" name="Freeform: Shape 100">
              <a:extLst>
                <a:ext uri="{FF2B5EF4-FFF2-40B4-BE49-F238E27FC236}">
                  <a16:creationId xmlns:a16="http://schemas.microsoft.com/office/drawing/2014/main" id="{91326025-A697-4352-9903-4DD044007F99}"/>
                </a:ext>
              </a:extLst>
            </p:cNvPr>
            <p:cNvSpPr>
              <a:spLocks/>
            </p:cNvSpPr>
            <p:nvPr/>
          </p:nvSpPr>
          <p:spPr bwMode="auto">
            <a:xfrm rot="20700000">
              <a:off x="5088647" y="182460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7" name="Freeform 194">
              <a:extLst>
                <a:ext uri="{FF2B5EF4-FFF2-40B4-BE49-F238E27FC236}">
                  <a16:creationId xmlns:a16="http://schemas.microsoft.com/office/drawing/2014/main" id="{DA215DBC-3553-4033-9D7B-90308755A417}"/>
                </a:ext>
              </a:extLst>
            </p:cNvPr>
            <p:cNvSpPr>
              <a:spLocks/>
            </p:cNvSpPr>
            <p:nvPr/>
          </p:nvSpPr>
          <p:spPr bwMode="auto">
            <a:xfrm rot="20700000">
              <a:off x="4962391" y="1705364"/>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5">
              <a:extLst>
                <a:ext uri="{FF2B5EF4-FFF2-40B4-BE49-F238E27FC236}">
                  <a16:creationId xmlns:a16="http://schemas.microsoft.com/office/drawing/2014/main" id="{4AD47687-1C56-4166-9A57-C06207BE441D}"/>
                </a:ext>
              </a:extLst>
            </p:cNvPr>
            <p:cNvSpPr>
              <a:spLocks/>
            </p:cNvSpPr>
            <p:nvPr/>
          </p:nvSpPr>
          <p:spPr bwMode="auto">
            <a:xfrm rot="20700000">
              <a:off x="4970451" y="170852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96">
              <a:extLst>
                <a:ext uri="{FF2B5EF4-FFF2-40B4-BE49-F238E27FC236}">
                  <a16:creationId xmlns:a16="http://schemas.microsoft.com/office/drawing/2014/main" id="{63BFC06A-03B7-4FF3-BA16-EFF96371176C}"/>
                </a:ext>
              </a:extLst>
            </p:cNvPr>
            <p:cNvSpPr>
              <a:spLocks/>
            </p:cNvSpPr>
            <p:nvPr/>
          </p:nvSpPr>
          <p:spPr bwMode="auto">
            <a:xfrm rot="20700000">
              <a:off x="5018466" y="1680105"/>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97">
              <a:extLst>
                <a:ext uri="{FF2B5EF4-FFF2-40B4-BE49-F238E27FC236}">
                  <a16:creationId xmlns:a16="http://schemas.microsoft.com/office/drawing/2014/main" id="{2BBA28F8-1705-49A9-87ED-5B93E91DFC19}"/>
                </a:ext>
              </a:extLst>
            </p:cNvPr>
            <p:cNvSpPr>
              <a:spLocks/>
            </p:cNvSpPr>
            <p:nvPr/>
          </p:nvSpPr>
          <p:spPr bwMode="auto">
            <a:xfrm rot="20700000">
              <a:off x="5026636" y="1691395"/>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8">
              <a:extLst>
                <a:ext uri="{FF2B5EF4-FFF2-40B4-BE49-F238E27FC236}">
                  <a16:creationId xmlns:a16="http://schemas.microsoft.com/office/drawing/2014/main" id="{D7E1BF78-A932-4552-B2C4-5B4A3076ADDC}"/>
                </a:ext>
              </a:extLst>
            </p:cNvPr>
            <p:cNvSpPr>
              <a:spLocks/>
            </p:cNvSpPr>
            <p:nvPr/>
          </p:nvSpPr>
          <p:spPr bwMode="auto">
            <a:xfrm rot="20700000">
              <a:off x="5026977" y="1700337"/>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99">
              <a:extLst>
                <a:ext uri="{FF2B5EF4-FFF2-40B4-BE49-F238E27FC236}">
                  <a16:creationId xmlns:a16="http://schemas.microsoft.com/office/drawing/2014/main" id="{EDEA05DF-B224-4703-9436-8FDF5E79289B}"/>
                </a:ext>
              </a:extLst>
            </p:cNvPr>
            <p:cNvSpPr>
              <a:spLocks/>
            </p:cNvSpPr>
            <p:nvPr/>
          </p:nvSpPr>
          <p:spPr bwMode="auto">
            <a:xfrm rot="20700000">
              <a:off x="4982131" y="1752821"/>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00">
              <a:extLst>
                <a:ext uri="{FF2B5EF4-FFF2-40B4-BE49-F238E27FC236}">
                  <a16:creationId xmlns:a16="http://schemas.microsoft.com/office/drawing/2014/main" id="{742FE953-49D8-40A8-AC06-4F4EB9F44278}"/>
                </a:ext>
              </a:extLst>
            </p:cNvPr>
            <p:cNvSpPr>
              <a:spLocks/>
            </p:cNvSpPr>
            <p:nvPr/>
          </p:nvSpPr>
          <p:spPr bwMode="auto">
            <a:xfrm rot="20700000">
              <a:off x="4952113" y="1545210"/>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01">
              <a:extLst>
                <a:ext uri="{FF2B5EF4-FFF2-40B4-BE49-F238E27FC236}">
                  <a16:creationId xmlns:a16="http://schemas.microsoft.com/office/drawing/2014/main" id="{66D688CC-4892-455A-A5D7-DB49F7E4FFCE}"/>
                </a:ext>
              </a:extLst>
            </p:cNvPr>
            <p:cNvSpPr>
              <a:spLocks/>
            </p:cNvSpPr>
            <p:nvPr/>
          </p:nvSpPr>
          <p:spPr bwMode="auto">
            <a:xfrm rot="20700000">
              <a:off x="4962581" y="155143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02">
              <a:extLst>
                <a:ext uri="{FF2B5EF4-FFF2-40B4-BE49-F238E27FC236}">
                  <a16:creationId xmlns:a16="http://schemas.microsoft.com/office/drawing/2014/main" id="{8AAAABD0-D48B-4FBB-B355-A6887FED57C1}"/>
                </a:ext>
              </a:extLst>
            </p:cNvPr>
            <p:cNvSpPr>
              <a:spLocks/>
            </p:cNvSpPr>
            <p:nvPr/>
          </p:nvSpPr>
          <p:spPr bwMode="auto">
            <a:xfrm rot="20700000">
              <a:off x="4979453" y="1570149"/>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6" name="Rectangle 107">
            <a:extLst>
              <a:ext uri="{FF2B5EF4-FFF2-40B4-BE49-F238E27FC236}">
                <a16:creationId xmlns:a16="http://schemas.microsoft.com/office/drawing/2014/main" id="{863C3EC4-A87C-43EF-9C65-EB3F31FB5959}"/>
              </a:ext>
            </a:extLst>
          </p:cNvPr>
          <p:cNvSpPr>
            <a:spLocks noChangeArrowheads="1"/>
          </p:cNvSpPr>
          <p:nvPr/>
        </p:nvSpPr>
        <p:spPr bwMode="auto">
          <a:xfrm>
            <a:off x="8727996" y="1371906"/>
            <a:ext cx="2255838" cy="3312636"/>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37" name="Rectangle 108">
            <a:extLst>
              <a:ext uri="{FF2B5EF4-FFF2-40B4-BE49-F238E27FC236}">
                <a16:creationId xmlns:a16="http://schemas.microsoft.com/office/drawing/2014/main" id="{13477052-B338-48FE-9D2A-298675D2FAEE}"/>
              </a:ext>
            </a:extLst>
          </p:cNvPr>
          <p:cNvSpPr>
            <a:spLocks noChangeArrowheads="1"/>
          </p:cNvSpPr>
          <p:nvPr/>
        </p:nvSpPr>
        <p:spPr bwMode="auto">
          <a:xfrm>
            <a:off x="8845471" y="1489381"/>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8" name="Group 2">
            <a:extLst>
              <a:ext uri="{FF2B5EF4-FFF2-40B4-BE49-F238E27FC236}">
                <a16:creationId xmlns:a16="http://schemas.microsoft.com/office/drawing/2014/main" id="{36539C88-18D5-4746-9B69-7E4CBAED5BE1}"/>
              </a:ext>
            </a:extLst>
          </p:cNvPr>
          <p:cNvGrpSpPr/>
          <p:nvPr/>
        </p:nvGrpSpPr>
        <p:grpSpPr>
          <a:xfrm>
            <a:off x="9663474" y="1175056"/>
            <a:ext cx="384881" cy="973165"/>
            <a:chOff x="9663474" y="1175056"/>
            <a:chExt cx="384881" cy="973165"/>
          </a:xfrm>
        </p:grpSpPr>
        <p:sp>
          <p:nvSpPr>
            <p:cNvPr id="39" name="Freeform: Shape 130">
              <a:extLst>
                <a:ext uri="{FF2B5EF4-FFF2-40B4-BE49-F238E27FC236}">
                  <a16:creationId xmlns:a16="http://schemas.microsoft.com/office/drawing/2014/main" id="{35EF5D5D-324D-49CE-B6EE-6AD6683534AC}"/>
                </a:ext>
              </a:extLst>
            </p:cNvPr>
            <p:cNvSpPr>
              <a:spLocks/>
            </p:cNvSpPr>
            <p:nvPr/>
          </p:nvSpPr>
          <p:spPr bwMode="auto">
            <a:xfrm>
              <a:off x="9747652" y="1683397"/>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0" name="Freeform: Shape 131">
              <a:extLst>
                <a:ext uri="{FF2B5EF4-FFF2-40B4-BE49-F238E27FC236}">
                  <a16:creationId xmlns:a16="http://schemas.microsoft.com/office/drawing/2014/main" id="{499003AA-95DE-4387-9295-87D3AAE63CAC}"/>
                </a:ext>
              </a:extLst>
            </p:cNvPr>
            <p:cNvSpPr>
              <a:spLocks/>
            </p:cNvSpPr>
            <p:nvPr/>
          </p:nvSpPr>
          <p:spPr bwMode="auto">
            <a:xfrm>
              <a:off x="9748012" y="145286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1" name="Freeform: Shape 132">
              <a:extLst>
                <a:ext uri="{FF2B5EF4-FFF2-40B4-BE49-F238E27FC236}">
                  <a16:creationId xmlns:a16="http://schemas.microsoft.com/office/drawing/2014/main" id="{3A1B753D-4280-461C-8B56-F3F48D6C5330}"/>
                </a:ext>
              </a:extLst>
            </p:cNvPr>
            <p:cNvSpPr>
              <a:spLocks/>
            </p:cNvSpPr>
            <p:nvPr/>
          </p:nvSpPr>
          <p:spPr bwMode="auto">
            <a:xfrm>
              <a:off x="9757475" y="1454457"/>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2" name="Freeform 194">
              <a:extLst>
                <a:ext uri="{FF2B5EF4-FFF2-40B4-BE49-F238E27FC236}">
                  <a16:creationId xmlns:a16="http://schemas.microsoft.com/office/drawing/2014/main" id="{4944035A-1F8D-4A67-A8CE-9B7C30589B4E}"/>
                </a:ext>
              </a:extLst>
            </p:cNvPr>
            <p:cNvSpPr>
              <a:spLocks/>
            </p:cNvSpPr>
            <p:nvPr/>
          </p:nvSpPr>
          <p:spPr bwMode="auto">
            <a:xfrm>
              <a:off x="9663474" y="133698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95">
              <a:extLst>
                <a:ext uri="{FF2B5EF4-FFF2-40B4-BE49-F238E27FC236}">
                  <a16:creationId xmlns:a16="http://schemas.microsoft.com/office/drawing/2014/main" id="{B3C14FA6-85CF-402D-B69D-F72A6F8D8991}"/>
                </a:ext>
              </a:extLst>
            </p:cNvPr>
            <p:cNvSpPr>
              <a:spLocks/>
            </p:cNvSpPr>
            <p:nvPr/>
          </p:nvSpPr>
          <p:spPr bwMode="auto">
            <a:xfrm>
              <a:off x="9672999" y="1340156"/>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96">
              <a:extLst>
                <a:ext uri="{FF2B5EF4-FFF2-40B4-BE49-F238E27FC236}">
                  <a16:creationId xmlns:a16="http://schemas.microsoft.com/office/drawing/2014/main" id="{8BBB6918-5F8A-48B7-B782-9EBDBF17ABE7}"/>
                </a:ext>
              </a:extLst>
            </p:cNvPr>
            <p:cNvSpPr>
              <a:spLocks/>
            </p:cNvSpPr>
            <p:nvPr/>
          </p:nvSpPr>
          <p:spPr bwMode="auto">
            <a:xfrm>
              <a:off x="9733324" y="1311581"/>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97">
              <a:extLst>
                <a:ext uri="{FF2B5EF4-FFF2-40B4-BE49-F238E27FC236}">
                  <a16:creationId xmlns:a16="http://schemas.microsoft.com/office/drawing/2014/main" id="{486B23D6-5696-4A06-939C-2C7A03D5F3FD}"/>
                </a:ext>
              </a:extLst>
            </p:cNvPr>
            <p:cNvSpPr>
              <a:spLocks/>
            </p:cNvSpPr>
            <p:nvPr/>
          </p:nvSpPr>
          <p:spPr bwMode="auto">
            <a:xfrm>
              <a:off x="9741262" y="1322693"/>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98">
              <a:extLst>
                <a:ext uri="{FF2B5EF4-FFF2-40B4-BE49-F238E27FC236}">
                  <a16:creationId xmlns:a16="http://schemas.microsoft.com/office/drawing/2014/main" id="{93C3F0F2-9875-4972-A531-3F8635FF4A62}"/>
                </a:ext>
              </a:extLst>
            </p:cNvPr>
            <p:cNvSpPr>
              <a:spLocks/>
            </p:cNvSpPr>
            <p:nvPr/>
          </p:nvSpPr>
          <p:spPr bwMode="auto">
            <a:xfrm>
              <a:off x="9741262" y="132269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99">
              <a:extLst>
                <a:ext uri="{FF2B5EF4-FFF2-40B4-BE49-F238E27FC236}">
                  <a16:creationId xmlns:a16="http://schemas.microsoft.com/office/drawing/2014/main" id="{7323A6DB-B7AD-4584-9F58-04E905A3F7D5}"/>
                </a:ext>
              </a:extLst>
            </p:cNvPr>
            <p:cNvSpPr>
              <a:spLocks/>
            </p:cNvSpPr>
            <p:nvPr/>
          </p:nvSpPr>
          <p:spPr bwMode="auto">
            <a:xfrm>
              <a:off x="9680937" y="137031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200">
              <a:extLst>
                <a:ext uri="{FF2B5EF4-FFF2-40B4-BE49-F238E27FC236}">
                  <a16:creationId xmlns:a16="http://schemas.microsoft.com/office/drawing/2014/main" id="{3F32DFA0-91F2-447E-ADF5-779A63A5D512}"/>
                </a:ext>
              </a:extLst>
            </p:cNvPr>
            <p:cNvSpPr>
              <a:spLocks/>
            </p:cNvSpPr>
            <p:nvPr/>
          </p:nvSpPr>
          <p:spPr bwMode="auto">
            <a:xfrm>
              <a:off x="9699987" y="1175056"/>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01">
              <a:extLst>
                <a:ext uri="{FF2B5EF4-FFF2-40B4-BE49-F238E27FC236}">
                  <a16:creationId xmlns:a16="http://schemas.microsoft.com/office/drawing/2014/main" id="{7721FC72-A83B-4200-B7F2-F6AF179B8FAF}"/>
                </a:ext>
              </a:extLst>
            </p:cNvPr>
            <p:cNvSpPr>
              <a:spLocks/>
            </p:cNvSpPr>
            <p:nvPr/>
          </p:nvSpPr>
          <p:spPr bwMode="auto">
            <a:xfrm>
              <a:off x="9711099" y="118140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02">
              <a:extLst>
                <a:ext uri="{FF2B5EF4-FFF2-40B4-BE49-F238E27FC236}">
                  <a16:creationId xmlns:a16="http://schemas.microsoft.com/office/drawing/2014/main" id="{275125ED-C262-480B-9E68-C7B1EE7B5059}"/>
                </a:ext>
              </a:extLst>
            </p:cNvPr>
            <p:cNvSpPr>
              <a:spLocks/>
            </p:cNvSpPr>
            <p:nvPr/>
          </p:nvSpPr>
          <p:spPr bwMode="auto">
            <a:xfrm>
              <a:off x="9734912" y="119251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1" name="TextBox 5">
            <a:extLst>
              <a:ext uri="{FF2B5EF4-FFF2-40B4-BE49-F238E27FC236}">
                <a16:creationId xmlns:a16="http://schemas.microsoft.com/office/drawing/2014/main" id="{72F7D698-FA8C-42C2-A4F3-13078F10CE28}"/>
              </a:ext>
            </a:extLst>
          </p:cNvPr>
          <p:cNvSpPr txBox="1"/>
          <p:nvPr/>
        </p:nvSpPr>
        <p:spPr>
          <a:xfrm>
            <a:off x="580908" y="3916886"/>
            <a:ext cx="2053369" cy="1061829"/>
          </a:xfrm>
          <a:prstGeom prst="rect">
            <a:avLst/>
          </a:prstGeom>
          <a:noFill/>
        </p:spPr>
        <p:txBody>
          <a:bodyPr wrap="square" rtlCol="0" anchor="ctr">
            <a:spAutoFit/>
          </a:bodyPr>
          <a:lstStyle/>
          <a:p>
            <a:pPr algn="ctr"/>
            <a:r>
              <a:rPr lang="en-US" sz="2400" dirty="0">
                <a:latin typeface="Freestyle Script" panose="030804020302050B0404" pitchFamily="66" charset="0"/>
              </a:rPr>
              <a:t>Claudia Patricia</a:t>
            </a:r>
          </a:p>
          <a:p>
            <a:pPr algn="ctr"/>
            <a:r>
              <a:rPr lang="en-US" sz="2400" dirty="0">
                <a:latin typeface="Freestyle Script" panose="030804020302050B0404" pitchFamily="66" charset="0"/>
              </a:rPr>
              <a:t>Castillo Díaz</a:t>
            </a:r>
          </a:p>
          <a:p>
            <a:pPr algn="ctr"/>
            <a:r>
              <a:rPr lang="en-US" sz="1500" dirty="0">
                <a:latin typeface="Freestyle Script" panose="030804020302050B0404" pitchFamily="66" charset="0"/>
              </a:rPr>
              <a:t>Chía - Cundinamarca</a:t>
            </a:r>
          </a:p>
        </p:txBody>
      </p:sp>
      <p:sp>
        <p:nvSpPr>
          <p:cNvPr id="52" name="TextBox 150">
            <a:extLst>
              <a:ext uri="{FF2B5EF4-FFF2-40B4-BE49-F238E27FC236}">
                <a16:creationId xmlns:a16="http://schemas.microsoft.com/office/drawing/2014/main" id="{F1B95F51-87A0-44E8-9F83-D88941DDC1DD}"/>
              </a:ext>
            </a:extLst>
          </p:cNvPr>
          <p:cNvSpPr txBox="1"/>
          <p:nvPr/>
        </p:nvSpPr>
        <p:spPr>
          <a:xfrm rot="20700000">
            <a:off x="4002760" y="3886011"/>
            <a:ext cx="1811714" cy="954107"/>
          </a:xfrm>
          <a:prstGeom prst="rect">
            <a:avLst/>
          </a:prstGeom>
          <a:noFill/>
        </p:spPr>
        <p:txBody>
          <a:bodyPr wrap="none" rtlCol="0" anchor="ctr">
            <a:spAutoFit/>
          </a:bodyPr>
          <a:lstStyle/>
          <a:p>
            <a:pPr algn="ctr"/>
            <a:r>
              <a:rPr lang="en-US" sz="2800" dirty="0">
                <a:latin typeface="Freestyle Script" panose="030804020302050B0404" pitchFamily="66" charset="0"/>
                <a:cs typeface="FreesiaUPC" panose="020B0502040204020203" pitchFamily="34" charset="-34"/>
              </a:rPr>
              <a:t>Alison Yeraldin</a:t>
            </a:r>
          </a:p>
          <a:p>
            <a:pPr algn="ctr"/>
            <a:r>
              <a:rPr lang="en-US" sz="2800" dirty="0">
                <a:latin typeface="Freestyle Script" panose="030804020302050B0404" pitchFamily="66" charset="0"/>
                <a:cs typeface="FreesiaUPC" panose="020B0502040204020203" pitchFamily="34" charset="-34"/>
              </a:rPr>
              <a:t> Vargas Alarcón </a:t>
            </a:r>
          </a:p>
        </p:txBody>
      </p:sp>
      <p:sp>
        <p:nvSpPr>
          <p:cNvPr id="53" name="TextBox 156">
            <a:extLst>
              <a:ext uri="{FF2B5EF4-FFF2-40B4-BE49-F238E27FC236}">
                <a16:creationId xmlns:a16="http://schemas.microsoft.com/office/drawing/2014/main" id="{9A25ACDC-376E-4D7A-841F-948A1B6B5173}"/>
              </a:ext>
            </a:extLst>
          </p:cNvPr>
          <p:cNvSpPr txBox="1"/>
          <p:nvPr/>
        </p:nvSpPr>
        <p:spPr>
          <a:xfrm>
            <a:off x="8839791" y="3623901"/>
            <a:ext cx="2053767" cy="523220"/>
          </a:xfrm>
          <a:prstGeom prst="rect">
            <a:avLst/>
          </a:prstGeom>
          <a:noFill/>
        </p:spPr>
        <p:txBody>
          <a:bodyPr wrap="none" rtlCol="0" anchor="ctr">
            <a:spAutoFit/>
          </a:bodyPr>
          <a:lstStyle/>
          <a:p>
            <a:pPr algn="ctr"/>
            <a:r>
              <a:rPr lang="en-US" sz="2800" dirty="0">
                <a:latin typeface="Freestyle Script" panose="030804020302050B0404" pitchFamily="66" charset="0"/>
              </a:rPr>
              <a:t>Pinto Urrea Viviana</a:t>
            </a:r>
          </a:p>
        </p:txBody>
      </p:sp>
      <p:sp>
        <p:nvSpPr>
          <p:cNvPr id="54" name="Rectangle 107">
            <a:extLst>
              <a:ext uri="{FF2B5EF4-FFF2-40B4-BE49-F238E27FC236}">
                <a16:creationId xmlns:a16="http://schemas.microsoft.com/office/drawing/2014/main" id="{A0EF86F3-6F3F-4ADD-BFE6-C03870123A02}"/>
              </a:ext>
            </a:extLst>
          </p:cNvPr>
          <p:cNvSpPr>
            <a:spLocks noChangeArrowheads="1"/>
          </p:cNvSpPr>
          <p:nvPr/>
        </p:nvSpPr>
        <p:spPr bwMode="auto">
          <a:xfrm rot="900000">
            <a:off x="6189785" y="2068656"/>
            <a:ext cx="2255838" cy="3312971"/>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5" name="Rectangle 108">
            <a:extLst>
              <a:ext uri="{FF2B5EF4-FFF2-40B4-BE49-F238E27FC236}">
                <a16:creationId xmlns:a16="http://schemas.microsoft.com/office/drawing/2014/main" id="{8E174EF6-943E-4664-88A4-505BD7AD5189}"/>
              </a:ext>
            </a:extLst>
          </p:cNvPr>
          <p:cNvSpPr>
            <a:spLocks noChangeArrowheads="1"/>
          </p:cNvSpPr>
          <p:nvPr/>
        </p:nvSpPr>
        <p:spPr bwMode="auto">
          <a:xfrm rot="900000">
            <a:off x="6452074" y="220519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56" name="Group 3">
            <a:extLst>
              <a:ext uri="{FF2B5EF4-FFF2-40B4-BE49-F238E27FC236}">
                <a16:creationId xmlns:a16="http://schemas.microsoft.com/office/drawing/2014/main" id="{CDAB8541-D814-4B18-8A61-8C3E2972CD39}"/>
              </a:ext>
            </a:extLst>
          </p:cNvPr>
          <p:cNvGrpSpPr/>
          <p:nvPr/>
        </p:nvGrpSpPr>
        <p:grpSpPr>
          <a:xfrm>
            <a:off x="6753200" y="1681928"/>
            <a:ext cx="343876" cy="973757"/>
            <a:chOff x="6077951" y="2132095"/>
            <a:chExt cx="343876" cy="973757"/>
          </a:xfrm>
        </p:grpSpPr>
        <p:sp>
          <p:nvSpPr>
            <p:cNvPr id="57" name="Freeform: Shape 114">
              <a:extLst>
                <a:ext uri="{FF2B5EF4-FFF2-40B4-BE49-F238E27FC236}">
                  <a16:creationId xmlns:a16="http://schemas.microsoft.com/office/drawing/2014/main" id="{463B146D-F4AA-432B-A3D8-E6D1610F7232}"/>
                </a:ext>
              </a:extLst>
            </p:cNvPr>
            <p:cNvSpPr>
              <a:spLocks/>
            </p:cNvSpPr>
            <p:nvPr/>
          </p:nvSpPr>
          <p:spPr bwMode="auto">
            <a:xfrm rot="900000">
              <a:off x="6077951" y="2641028"/>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8" name="Freeform: Shape 115">
              <a:extLst>
                <a:ext uri="{FF2B5EF4-FFF2-40B4-BE49-F238E27FC236}">
                  <a16:creationId xmlns:a16="http://schemas.microsoft.com/office/drawing/2014/main" id="{5AC62FEB-2D26-47C2-8A1A-D5F0C40E694B}"/>
                </a:ext>
              </a:extLst>
            </p:cNvPr>
            <p:cNvSpPr>
              <a:spLocks/>
            </p:cNvSpPr>
            <p:nvPr/>
          </p:nvSpPr>
          <p:spPr bwMode="auto">
            <a:xfrm rot="900000">
              <a:off x="6172877" y="239071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116">
              <a:extLst>
                <a:ext uri="{FF2B5EF4-FFF2-40B4-BE49-F238E27FC236}">
                  <a16:creationId xmlns:a16="http://schemas.microsoft.com/office/drawing/2014/main" id="{BC79DB48-80A0-41FC-B3FA-2E0D7957F0C4}"/>
                </a:ext>
              </a:extLst>
            </p:cNvPr>
            <p:cNvSpPr>
              <a:spLocks/>
            </p:cNvSpPr>
            <p:nvPr/>
          </p:nvSpPr>
          <p:spPr bwMode="auto">
            <a:xfrm rot="900000">
              <a:off x="6182298" y="239103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0" name="Freeform 194">
              <a:extLst>
                <a:ext uri="{FF2B5EF4-FFF2-40B4-BE49-F238E27FC236}">
                  <a16:creationId xmlns:a16="http://schemas.microsoft.com/office/drawing/2014/main" id="{074C7F08-722E-4CF2-B73B-DD75723AB977}"/>
                </a:ext>
              </a:extLst>
            </p:cNvPr>
            <p:cNvSpPr>
              <a:spLocks/>
            </p:cNvSpPr>
            <p:nvPr/>
          </p:nvSpPr>
          <p:spPr bwMode="auto">
            <a:xfrm rot="900000">
              <a:off x="6118995" y="228362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95">
              <a:extLst>
                <a:ext uri="{FF2B5EF4-FFF2-40B4-BE49-F238E27FC236}">
                  <a16:creationId xmlns:a16="http://schemas.microsoft.com/office/drawing/2014/main" id="{AB7D8088-9221-45DF-9E00-3E717331BAB6}"/>
                </a:ext>
              </a:extLst>
            </p:cNvPr>
            <p:cNvSpPr>
              <a:spLocks/>
            </p:cNvSpPr>
            <p:nvPr/>
          </p:nvSpPr>
          <p:spPr bwMode="auto">
            <a:xfrm rot="900000">
              <a:off x="6129931" y="2287190"/>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96">
              <a:extLst>
                <a:ext uri="{FF2B5EF4-FFF2-40B4-BE49-F238E27FC236}">
                  <a16:creationId xmlns:a16="http://schemas.microsoft.com/office/drawing/2014/main" id="{E6EB62A7-5A9C-4965-A1FC-0A1A5D5FA04F}"/>
                </a:ext>
              </a:extLst>
            </p:cNvPr>
            <p:cNvSpPr>
              <a:spLocks/>
            </p:cNvSpPr>
            <p:nvPr/>
          </p:nvSpPr>
          <p:spPr bwMode="auto">
            <a:xfrm rot="900000">
              <a:off x="6202188" y="2261649"/>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97">
              <a:extLst>
                <a:ext uri="{FF2B5EF4-FFF2-40B4-BE49-F238E27FC236}">
                  <a16:creationId xmlns:a16="http://schemas.microsoft.com/office/drawing/2014/main" id="{A53B8D9E-5AEF-4D13-8D5D-B2D272AB177C}"/>
                </a:ext>
              </a:extLst>
            </p:cNvPr>
            <p:cNvSpPr>
              <a:spLocks/>
            </p:cNvSpPr>
            <p:nvPr/>
          </p:nvSpPr>
          <p:spPr bwMode="auto">
            <a:xfrm rot="900000">
              <a:off x="6209947" y="227252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98">
              <a:extLst>
                <a:ext uri="{FF2B5EF4-FFF2-40B4-BE49-F238E27FC236}">
                  <a16:creationId xmlns:a16="http://schemas.microsoft.com/office/drawing/2014/main" id="{0590A1F6-FE3B-4B87-995F-493247C0B729}"/>
                </a:ext>
              </a:extLst>
            </p:cNvPr>
            <p:cNvSpPr>
              <a:spLocks/>
            </p:cNvSpPr>
            <p:nvPr/>
          </p:nvSpPr>
          <p:spPr bwMode="auto">
            <a:xfrm rot="900000">
              <a:off x="6211932" y="226380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99">
              <a:extLst>
                <a:ext uri="{FF2B5EF4-FFF2-40B4-BE49-F238E27FC236}">
                  <a16:creationId xmlns:a16="http://schemas.microsoft.com/office/drawing/2014/main" id="{954C0B19-F84E-4EC0-9C37-F88788B68CAD}"/>
                </a:ext>
              </a:extLst>
            </p:cNvPr>
            <p:cNvSpPr>
              <a:spLocks/>
            </p:cNvSpPr>
            <p:nvPr/>
          </p:nvSpPr>
          <p:spPr bwMode="auto">
            <a:xfrm rot="900000">
              <a:off x="6137914" y="230272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200">
              <a:extLst>
                <a:ext uri="{FF2B5EF4-FFF2-40B4-BE49-F238E27FC236}">
                  <a16:creationId xmlns:a16="http://schemas.microsoft.com/office/drawing/2014/main" id="{3CAED370-5C29-4E5A-A80F-FEA29376174A}"/>
                </a:ext>
              </a:extLst>
            </p:cNvPr>
            <p:cNvSpPr>
              <a:spLocks/>
            </p:cNvSpPr>
            <p:nvPr/>
          </p:nvSpPr>
          <p:spPr bwMode="auto">
            <a:xfrm rot="900000">
              <a:off x="6201164" y="2132095"/>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01">
              <a:extLst>
                <a:ext uri="{FF2B5EF4-FFF2-40B4-BE49-F238E27FC236}">
                  <a16:creationId xmlns:a16="http://schemas.microsoft.com/office/drawing/2014/main" id="{BE6CE846-69AC-4B49-A4C7-2C35428EB66A}"/>
                </a:ext>
              </a:extLst>
            </p:cNvPr>
            <p:cNvSpPr>
              <a:spLocks/>
            </p:cNvSpPr>
            <p:nvPr/>
          </p:nvSpPr>
          <p:spPr bwMode="auto">
            <a:xfrm rot="900000">
              <a:off x="6212865" y="213873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02">
              <a:extLst>
                <a:ext uri="{FF2B5EF4-FFF2-40B4-BE49-F238E27FC236}">
                  <a16:creationId xmlns:a16="http://schemas.microsoft.com/office/drawing/2014/main" id="{7BBF9328-D99D-4F15-B0B3-F8B5D390737A}"/>
                </a:ext>
              </a:extLst>
            </p:cNvPr>
            <p:cNvSpPr>
              <a:spLocks/>
            </p:cNvSpPr>
            <p:nvPr/>
          </p:nvSpPr>
          <p:spPr bwMode="auto">
            <a:xfrm rot="900000">
              <a:off x="6245350" y="214429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9" name="TextBox 153">
            <a:extLst>
              <a:ext uri="{FF2B5EF4-FFF2-40B4-BE49-F238E27FC236}">
                <a16:creationId xmlns:a16="http://schemas.microsoft.com/office/drawing/2014/main" id="{E4687E56-7C6B-4A64-8D6A-4A7C48A485D5}"/>
              </a:ext>
            </a:extLst>
          </p:cNvPr>
          <p:cNvSpPr txBox="1"/>
          <p:nvPr/>
        </p:nvSpPr>
        <p:spPr>
          <a:xfrm rot="900000">
            <a:off x="6417959" y="4016570"/>
            <a:ext cx="1396536" cy="954107"/>
          </a:xfrm>
          <a:prstGeom prst="rect">
            <a:avLst/>
          </a:prstGeom>
          <a:noFill/>
        </p:spPr>
        <p:txBody>
          <a:bodyPr wrap="none" rtlCol="0" anchor="ctr">
            <a:spAutoFit/>
          </a:bodyPr>
          <a:lstStyle/>
          <a:p>
            <a:pPr algn="ctr"/>
            <a:r>
              <a:rPr lang="en-US" sz="2800" dirty="0">
                <a:latin typeface="Freestyle Script" panose="030804020302050B0404" pitchFamily="66" charset="0"/>
              </a:rPr>
              <a:t>Luz Dary </a:t>
            </a:r>
          </a:p>
          <a:p>
            <a:pPr algn="ctr"/>
            <a:r>
              <a:rPr lang="en-US" sz="2800" dirty="0">
                <a:latin typeface="Freestyle Script" panose="030804020302050B0404" pitchFamily="66" charset="0"/>
              </a:rPr>
              <a:t>Zapata Mejia</a:t>
            </a:r>
          </a:p>
        </p:txBody>
      </p:sp>
      <p:sp>
        <p:nvSpPr>
          <p:cNvPr id="70" name="Rectángulo 69">
            <a:extLst>
              <a:ext uri="{FF2B5EF4-FFF2-40B4-BE49-F238E27FC236}">
                <a16:creationId xmlns:a16="http://schemas.microsoft.com/office/drawing/2014/main" id="{D49533CF-46B0-45CC-9704-82A524FEBFF8}"/>
              </a:ext>
            </a:extLst>
          </p:cNvPr>
          <p:cNvSpPr/>
          <p:nvPr/>
        </p:nvSpPr>
        <p:spPr>
          <a:xfrm rot="20539376">
            <a:off x="4516330" y="4716705"/>
            <a:ext cx="934871" cy="369332"/>
          </a:xfrm>
          <a:prstGeom prst="rect">
            <a:avLst/>
          </a:prstGeom>
        </p:spPr>
        <p:txBody>
          <a:bodyPr wrap="none">
            <a:spAutoFit/>
          </a:bodyPr>
          <a:lstStyle/>
          <a:p>
            <a:pPr algn="ctr"/>
            <a:r>
              <a:rPr lang="en-US" dirty="0">
                <a:latin typeface="Freestyle Script" panose="030804020302050B0404" pitchFamily="66" charset="0"/>
              </a:rPr>
              <a:t>Bogotá D.C.</a:t>
            </a:r>
          </a:p>
        </p:txBody>
      </p:sp>
      <p:sp>
        <p:nvSpPr>
          <p:cNvPr id="71" name="Rectángulo 70">
            <a:extLst>
              <a:ext uri="{FF2B5EF4-FFF2-40B4-BE49-F238E27FC236}">
                <a16:creationId xmlns:a16="http://schemas.microsoft.com/office/drawing/2014/main" id="{A759A278-A5C2-4C0E-A6AD-77227666229D}"/>
              </a:ext>
            </a:extLst>
          </p:cNvPr>
          <p:cNvSpPr/>
          <p:nvPr/>
        </p:nvSpPr>
        <p:spPr>
          <a:xfrm rot="946450">
            <a:off x="6412176" y="4833454"/>
            <a:ext cx="742511" cy="369332"/>
          </a:xfrm>
          <a:prstGeom prst="rect">
            <a:avLst/>
          </a:prstGeom>
        </p:spPr>
        <p:txBody>
          <a:bodyPr wrap="none">
            <a:spAutoFit/>
          </a:bodyPr>
          <a:lstStyle/>
          <a:p>
            <a:pPr algn="ctr"/>
            <a:r>
              <a:rPr lang="en-US" dirty="0">
                <a:latin typeface="Freestyle Script" panose="030804020302050B0404" pitchFamily="66" charset="0"/>
              </a:rPr>
              <a:t>Medellín.</a:t>
            </a:r>
          </a:p>
        </p:txBody>
      </p:sp>
      <p:sp>
        <p:nvSpPr>
          <p:cNvPr id="72" name="Rectángulo 71">
            <a:extLst>
              <a:ext uri="{FF2B5EF4-FFF2-40B4-BE49-F238E27FC236}">
                <a16:creationId xmlns:a16="http://schemas.microsoft.com/office/drawing/2014/main" id="{1D31249C-2DF3-42C4-9797-20732E358702}"/>
              </a:ext>
            </a:extLst>
          </p:cNvPr>
          <p:cNvSpPr/>
          <p:nvPr/>
        </p:nvSpPr>
        <p:spPr>
          <a:xfrm>
            <a:off x="9369076" y="4229757"/>
            <a:ext cx="934871" cy="369332"/>
          </a:xfrm>
          <a:prstGeom prst="rect">
            <a:avLst/>
          </a:prstGeom>
        </p:spPr>
        <p:txBody>
          <a:bodyPr wrap="none">
            <a:spAutoFit/>
          </a:bodyPr>
          <a:lstStyle/>
          <a:p>
            <a:pPr algn="ctr"/>
            <a:r>
              <a:rPr lang="en-US" dirty="0">
                <a:latin typeface="Freestyle Script" panose="030804020302050B0404" pitchFamily="66" charset="0"/>
              </a:rPr>
              <a:t>Bogotá D.C.</a:t>
            </a:r>
          </a:p>
        </p:txBody>
      </p:sp>
      <p:pic>
        <p:nvPicPr>
          <p:cNvPr id="3074" name="Picture 2">
            <a:extLst>
              <a:ext uri="{FF2B5EF4-FFF2-40B4-BE49-F238E27FC236}">
                <a16:creationId xmlns:a16="http://schemas.microsoft.com/office/drawing/2014/main" id="{0B5725EC-6804-4616-B374-3274DFB991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30006"/>
            <a:ext cx="1565031" cy="14378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A3879A27-7FA3-473B-B4E0-6B6A90793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32626">
            <a:off x="6770526" y="2388985"/>
            <a:ext cx="1424253" cy="15906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2C3EEB19-B008-4F26-8DFD-DDD2BA7F2B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25693">
            <a:off x="3858864" y="2308667"/>
            <a:ext cx="1457325" cy="14150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038927F4-032A-4443-A8F4-646B6268A4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43824" y="1761189"/>
            <a:ext cx="1302030" cy="14382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55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F1E45E7-33CC-4197-9FEF-0282139415A7}"/>
              </a:ext>
            </a:extLst>
          </p:cNvPr>
          <p:cNvSpPr>
            <a:spLocks noGrp="1"/>
          </p:cNvSpPr>
          <p:nvPr>
            <p:ph type="title"/>
          </p:nvPr>
        </p:nvSpPr>
        <p:spPr>
          <a:xfrm>
            <a:off x="838200" y="131849"/>
            <a:ext cx="10515600" cy="739775"/>
          </a:xfrm>
        </p:spPr>
        <p:txBody>
          <a:bodyPr>
            <a:normAutofit/>
          </a:bodyPr>
          <a:lstStyle/>
          <a:p>
            <a:r>
              <a:rPr lang="en-US" sz="3000" dirty="0"/>
              <a:t>ESTUDIANTES SAEV 2019-1</a:t>
            </a:r>
          </a:p>
        </p:txBody>
      </p:sp>
      <p:sp>
        <p:nvSpPr>
          <p:cNvPr id="4" name="Rectangle 107">
            <a:extLst>
              <a:ext uri="{FF2B5EF4-FFF2-40B4-BE49-F238E27FC236}">
                <a16:creationId xmlns:a16="http://schemas.microsoft.com/office/drawing/2014/main" id="{32D1ACFC-9BBD-46F6-881D-099DFCD48CC2}"/>
              </a:ext>
            </a:extLst>
          </p:cNvPr>
          <p:cNvSpPr>
            <a:spLocks noChangeArrowheads="1"/>
          </p:cNvSpPr>
          <p:nvPr/>
        </p:nvSpPr>
        <p:spPr bwMode="auto">
          <a:xfrm>
            <a:off x="506593" y="1840721"/>
            <a:ext cx="2255838" cy="3189257"/>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7" name="Rectangle 108">
            <a:extLst>
              <a:ext uri="{FF2B5EF4-FFF2-40B4-BE49-F238E27FC236}">
                <a16:creationId xmlns:a16="http://schemas.microsoft.com/office/drawing/2014/main" id="{BD7EA2F2-9137-40F4-A76C-84BBC5BB9922}"/>
              </a:ext>
            </a:extLst>
          </p:cNvPr>
          <p:cNvSpPr>
            <a:spLocks noChangeArrowheads="1"/>
          </p:cNvSpPr>
          <p:nvPr/>
        </p:nvSpPr>
        <p:spPr bwMode="auto">
          <a:xfrm>
            <a:off x="624068" y="195819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8" name="Group 6">
            <a:extLst>
              <a:ext uri="{FF2B5EF4-FFF2-40B4-BE49-F238E27FC236}">
                <a16:creationId xmlns:a16="http://schemas.microsoft.com/office/drawing/2014/main" id="{D171D85E-1C3A-434D-9196-1A48CFBEC951}"/>
              </a:ext>
            </a:extLst>
          </p:cNvPr>
          <p:cNvGrpSpPr/>
          <p:nvPr/>
        </p:nvGrpSpPr>
        <p:grpSpPr>
          <a:xfrm>
            <a:off x="1442071" y="1643872"/>
            <a:ext cx="384881" cy="973165"/>
            <a:chOff x="1442071" y="1643872"/>
            <a:chExt cx="384881" cy="973165"/>
          </a:xfrm>
        </p:grpSpPr>
        <p:sp>
          <p:nvSpPr>
            <p:cNvPr id="9" name="Freeform: Shape 82">
              <a:extLst>
                <a:ext uri="{FF2B5EF4-FFF2-40B4-BE49-F238E27FC236}">
                  <a16:creationId xmlns:a16="http://schemas.microsoft.com/office/drawing/2014/main" id="{DA4C6B22-D782-4E38-AD93-AF9EFA30CFCD}"/>
                </a:ext>
              </a:extLst>
            </p:cNvPr>
            <p:cNvSpPr>
              <a:spLocks/>
            </p:cNvSpPr>
            <p:nvPr/>
          </p:nvSpPr>
          <p:spPr bwMode="auto">
            <a:xfrm>
              <a:off x="1526249" y="215221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Shape 83">
              <a:extLst>
                <a:ext uri="{FF2B5EF4-FFF2-40B4-BE49-F238E27FC236}">
                  <a16:creationId xmlns:a16="http://schemas.microsoft.com/office/drawing/2014/main" id="{8A81DF0B-AE2F-4A32-8D13-F9B0F01C247C}"/>
                </a:ext>
              </a:extLst>
            </p:cNvPr>
            <p:cNvSpPr>
              <a:spLocks/>
            </p:cNvSpPr>
            <p:nvPr/>
          </p:nvSpPr>
          <p:spPr bwMode="auto">
            <a:xfrm>
              <a:off x="1526609" y="1921685"/>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 name="Freeform: Shape 84">
              <a:extLst>
                <a:ext uri="{FF2B5EF4-FFF2-40B4-BE49-F238E27FC236}">
                  <a16:creationId xmlns:a16="http://schemas.microsoft.com/office/drawing/2014/main" id="{31C97550-321A-4E55-8D13-CDB7A7AB6B0E}"/>
                </a:ext>
              </a:extLst>
            </p:cNvPr>
            <p:cNvSpPr>
              <a:spLocks/>
            </p:cNvSpPr>
            <p:nvPr/>
          </p:nvSpPr>
          <p:spPr bwMode="auto">
            <a:xfrm>
              <a:off x="1536072" y="1923273"/>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2" name="Freeform 194">
              <a:extLst>
                <a:ext uri="{FF2B5EF4-FFF2-40B4-BE49-F238E27FC236}">
                  <a16:creationId xmlns:a16="http://schemas.microsoft.com/office/drawing/2014/main" id="{6DE6061D-0396-4164-9378-F4D70554D4DE}"/>
                </a:ext>
              </a:extLst>
            </p:cNvPr>
            <p:cNvSpPr>
              <a:spLocks/>
            </p:cNvSpPr>
            <p:nvPr/>
          </p:nvSpPr>
          <p:spPr bwMode="auto">
            <a:xfrm>
              <a:off x="1442071" y="1805797"/>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95">
              <a:extLst>
                <a:ext uri="{FF2B5EF4-FFF2-40B4-BE49-F238E27FC236}">
                  <a16:creationId xmlns:a16="http://schemas.microsoft.com/office/drawing/2014/main" id="{94202278-4E55-43B4-928B-C0E55FDA387F}"/>
                </a:ext>
              </a:extLst>
            </p:cNvPr>
            <p:cNvSpPr>
              <a:spLocks/>
            </p:cNvSpPr>
            <p:nvPr/>
          </p:nvSpPr>
          <p:spPr bwMode="auto">
            <a:xfrm>
              <a:off x="1451596" y="180897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96">
              <a:extLst>
                <a:ext uri="{FF2B5EF4-FFF2-40B4-BE49-F238E27FC236}">
                  <a16:creationId xmlns:a16="http://schemas.microsoft.com/office/drawing/2014/main" id="{2C02A18D-020F-455D-8C16-4BAD25BCF9FA}"/>
                </a:ext>
              </a:extLst>
            </p:cNvPr>
            <p:cNvSpPr>
              <a:spLocks/>
            </p:cNvSpPr>
            <p:nvPr/>
          </p:nvSpPr>
          <p:spPr bwMode="auto">
            <a:xfrm>
              <a:off x="1511921" y="1780397"/>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97">
              <a:extLst>
                <a:ext uri="{FF2B5EF4-FFF2-40B4-BE49-F238E27FC236}">
                  <a16:creationId xmlns:a16="http://schemas.microsoft.com/office/drawing/2014/main" id="{9CA7CB1B-C6E8-4968-951B-3DB873E1CCDB}"/>
                </a:ext>
              </a:extLst>
            </p:cNvPr>
            <p:cNvSpPr>
              <a:spLocks/>
            </p:cNvSpPr>
            <p:nvPr/>
          </p:nvSpPr>
          <p:spPr bwMode="auto">
            <a:xfrm>
              <a:off x="1519859" y="179150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98">
              <a:extLst>
                <a:ext uri="{FF2B5EF4-FFF2-40B4-BE49-F238E27FC236}">
                  <a16:creationId xmlns:a16="http://schemas.microsoft.com/office/drawing/2014/main" id="{0A9A9017-4768-4EA3-A6D7-9A254B81049C}"/>
                </a:ext>
              </a:extLst>
            </p:cNvPr>
            <p:cNvSpPr>
              <a:spLocks/>
            </p:cNvSpPr>
            <p:nvPr/>
          </p:nvSpPr>
          <p:spPr bwMode="auto">
            <a:xfrm>
              <a:off x="1519859" y="1791509"/>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99">
              <a:extLst>
                <a:ext uri="{FF2B5EF4-FFF2-40B4-BE49-F238E27FC236}">
                  <a16:creationId xmlns:a16="http://schemas.microsoft.com/office/drawing/2014/main" id="{2ACEEA2E-7BA6-4A62-862C-342F32737E74}"/>
                </a:ext>
              </a:extLst>
            </p:cNvPr>
            <p:cNvSpPr>
              <a:spLocks/>
            </p:cNvSpPr>
            <p:nvPr/>
          </p:nvSpPr>
          <p:spPr bwMode="auto">
            <a:xfrm>
              <a:off x="1459534" y="1839134"/>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00">
              <a:extLst>
                <a:ext uri="{FF2B5EF4-FFF2-40B4-BE49-F238E27FC236}">
                  <a16:creationId xmlns:a16="http://schemas.microsoft.com/office/drawing/2014/main" id="{72144729-D6D4-427A-846D-7B25B4807C3A}"/>
                </a:ext>
              </a:extLst>
            </p:cNvPr>
            <p:cNvSpPr>
              <a:spLocks/>
            </p:cNvSpPr>
            <p:nvPr/>
          </p:nvSpPr>
          <p:spPr bwMode="auto">
            <a:xfrm>
              <a:off x="1478584" y="1643872"/>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201">
              <a:extLst>
                <a:ext uri="{FF2B5EF4-FFF2-40B4-BE49-F238E27FC236}">
                  <a16:creationId xmlns:a16="http://schemas.microsoft.com/office/drawing/2014/main" id="{18D6678E-49D3-4AB8-B403-BB7C480134A2}"/>
                </a:ext>
              </a:extLst>
            </p:cNvPr>
            <p:cNvSpPr>
              <a:spLocks/>
            </p:cNvSpPr>
            <p:nvPr/>
          </p:nvSpPr>
          <p:spPr bwMode="auto">
            <a:xfrm>
              <a:off x="1489696" y="165022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202">
              <a:extLst>
                <a:ext uri="{FF2B5EF4-FFF2-40B4-BE49-F238E27FC236}">
                  <a16:creationId xmlns:a16="http://schemas.microsoft.com/office/drawing/2014/main" id="{CE7243E7-F690-4FC3-AA01-DAB75365AE31}"/>
                </a:ext>
              </a:extLst>
            </p:cNvPr>
            <p:cNvSpPr>
              <a:spLocks/>
            </p:cNvSpPr>
            <p:nvPr/>
          </p:nvSpPr>
          <p:spPr bwMode="auto">
            <a:xfrm>
              <a:off x="1513509" y="1661334"/>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1" name="Rectangle 107">
            <a:extLst>
              <a:ext uri="{FF2B5EF4-FFF2-40B4-BE49-F238E27FC236}">
                <a16:creationId xmlns:a16="http://schemas.microsoft.com/office/drawing/2014/main" id="{D6AA35A9-B218-4A7A-BD75-BEBD78F0194E}"/>
              </a:ext>
            </a:extLst>
          </p:cNvPr>
          <p:cNvSpPr>
            <a:spLocks noChangeArrowheads="1"/>
          </p:cNvSpPr>
          <p:nvPr/>
        </p:nvSpPr>
        <p:spPr bwMode="auto">
          <a:xfrm rot="20700000">
            <a:off x="3577373" y="1927711"/>
            <a:ext cx="2255838" cy="3276213"/>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2" name="Rectangle 108">
            <a:extLst>
              <a:ext uri="{FF2B5EF4-FFF2-40B4-BE49-F238E27FC236}">
                <a16:creationId xmlns:a16="http://schemas.microsoft.com/office/drawing/2014/main" id="{8C62E0E7-82F5-4A84-AA86-05E0D066DC2F}"/>
              </a:ext>
            </a:extLst>
          </p:cNvPr>
          <p:cNvSpPr>
            <a:spLocks noChangeArrowheads="1"/>
          </p:cNvSpPr>
          <p:nvPr/>
        </p:nvSpPr>
        <p:spPr bwMode="auto">
          <a:xfrm rot="20700000">
            <a:off x="3554791" y="2063626"/>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3" name="Group 4">
            <a:extLst>
              <a:ext uri="{FF2B5EF4-FFF2-40B4-BE49-F238E27FC236}">
                <a16:creationId xmlns:a16="http://schemas.microsoft.com/office/drawing/2014/main" id="{FECAFF37-E1A8-481A-A414-362A10D1DCFF}"/>
              </a:ext>
            </a:extLst>
          </p:cNvPr>
          <p:cNvGrpSpPr/>
          <p:nvPr/>
        </p:nvGrpSpPr>
        <p:grpSpPr>
          <a:xfrm>
            <a:off x="4952113" y="1545210"/>
            <a:ext cx="513270" cy="928367"/>
            <a:chOff x="4952113" y="1545210"/>
            <a:chExt cx="513270" cy="928367"/>
          </a:xfrm>
        </p:grpSpPr>
        <p:sp>
          <p:nvSpPr>
            <p:cNvPr id="24" name="Freeform: Shape 98">
              <a:extLst>
                <a:ext uri="{FF2B5EF4-FFF2-40B4-BE49-F238E27FC236}">
                  <a16:creationId xmlns:a16="http://schemas.microsoft.com/office/drawing/2014/main" id="{8620A267-30D4-47BE-B565-1AFF5329501C}"/>
                </a:ext>
              </a:extLst>
            </p:cNvPr>
            <p:cNvSpPr>
              <a:spLocks/>
            </p:cNvSpPr>
            <p:nvPr/>
          </p:nvSpPr>
          <p:spPr bwMode="auto">
            <a:xfrm rot="20700000">
              <a:off x="5164680" y="200875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25" name="Freeform: Shape 99">
              <a:extLst>
                <a:ext uri="{FF2B5EF4-FFF2-40B4-BE49-F238E27FC236}">
                  <a16:creationId xmlns:a16="http://schemas.microsoft.com/office/drawing/2014/main" id="{A7816C7D-6A94-4677-B8E2-1C9EEB38BBFA}"/>
                </a:ext>
              </a:extLst>
            </p:cNvPr>
            <p:cNvSpPr>
              <a:spLocks/>
            </p:cNvSpPr>
            <p:nvPr/>
          </p:nvSpPr>
          <p:spPr bwMode="auto">
            <a:xfrm rot="20700000">
              <a:off x="5078816" y="1821808"/>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6" name="Freeform: Shape 100">
              <a:extLst>
                <a:ext uri="{FF2B5EF4-FFF2-40B4-BE49-F238E27FC236}">
                  <a16:creationId xmlns:a16="http://schemas.microsoft.com/office/drawing/2014/main" id="{91326025-A697-4352-9903-4DD044007F99}"/>
                </a:ext>
              </a:extLst>
            </p:cNvPr>
            <p:cNvSpPr>
              <a:spLocks/>
            </p:cNvSpPr>
            <p:nvPr/>
          </p:nvSpPr>
          <p:spPr bwMode="auto">
            <a:xfrm rot="20700000">
              <a:off x="5088647" y="182460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27" name="Freeform 194">
              <a:extLst>
                <a:ext uri="{FF2B5EF4-FFF2-40B4-BE49-F238E27FC236}">
                  <a16:creationId xmlns:a16="http://schemas.microsoft.com/office/drawing/2014/main" id="{DA215DBC-3553-4033-9D7B-90308755A417}"/>
                </a:ext>
              </a:extLst>
            </p:cNvPr>
            <p:cNvSpPr>
              <a:spLocks/>
            </p:cNvSpPr>
            <p:nvPr/>
          </p:nvSpPr>
          <p:spPr bwMode="auto">
            <a:xfrm rot="20700000">
              <a:off x="4962391" y="1705364"/>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5">
              <a:extLst>
                <a:ext uri="{FF2B5EF4-FFF2-40B4-BE49-F238E27FC236}">
                  <a16:creationId xmlns:a16="http://schemas.microsoft.com/office/drawing/2014/main" id="{4AD47687-1C56-4166-9A57-C06207BE441D}"/>
                </a:ext>
              </a:extLst>
            </p:cNvPr>
            <p:cNvSpPr>
              <a:spLocks/>
            </p:cNvSpPr>
            <p:nvPr/>
          </p:nvSpPr>
          <p:spPr bwMode="auto">
            <a:xfrm rot="20700000">
              <a:off x="4970451" y="170852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96">
              <a:extLst>
                <a:ext uri="{FF2B5EF4-FFF2-40B4-BE49-F238E27FC236}">
                  <a16:creationId xmlns:a16="http://schemas.microsoft.com/office/drawing/2014/main" id="{63BFC06A-03B7-4FF3-BA16-EFF96371176C}"/>
                </a:ext>
              </a:extLst>
            </p:cNvPr>
            <p:cNvSpPr>
              <a:spLocks/>
            </p:cNvSpPr>
            <p:nvPr/>
          </p:nvSpPr>
          <p:spPr bwMode="auto">
            <a:xfrm rot="20700000">
              <a:off x="5018466" y="1680105"/>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97">
              <a:extLst>
                <a:ext uri="{FF2B5EF4-FFF2-40B4-BE49-F238E27FC236}">
                  <a16:creationId xmlns:a16="http://schemas.microsoft.com/office/drawing/2014/main" id="{2BBA28F8-1705-49A9-87ED-5B93E91DFC19}"/>
                </a:ext>
              </a:extLst>
            </p:cNvPr>
            <p:cNvSpPr>
              <a:spLocks/>
            </p:cNvSpPr>
            <p:nvPr/>
          </p:nvSpPr>
          <p:spPr bwMode="auto">
            <a:xfrm rot="20700000">
              <a:off x="5026636" y="1691395"/>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8">
              <a:extLst>
                <a:ext uri="{FF2B5EF4-FFF2-40B4-BE49-F238E27FC236}">
                  <a16:creationId xmlns:a16="http://schemas.microsoft.com/office/drawing/2014/main" id="{D7E1BF78-A932-4552-B2C4-5B4A3076ADDC}"/>
                </a:ext>
              </a:extLst>
            </p:cNvPr>
            <p:cNvSpPr>
              <a:spLocks/>
            </p:cNvSpPr>
            <p:nvPr/>
          </p:nvSpPr>
          <p:spPr bwMode="auto">
            <a:xfrm rot="20700000">
              <a:off x="5026977" y="1700337"/>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99">
              <a:extLst>
                <a:ext uri="{FF2B5EF4-FFF2-40B4-BE49-F238E27FC236}">
                  <a16:creationId xmlns:a16="http://schemas.microsoft.com/office/drawing/2014/main" id="{EDEA05DF-B224-4703-9436-8FDF5E79289B}"/>
                </a:ext>
              </a:extLst>
            </p:cNvPr>
            <p:cNvSpPr>
              <a:spLocks/>
            </p:cNvSpPr>
            <p:nvPr/>
          </p:nvSpPr>
          <p:spPr bwMode="auto">
            <a:xfrm rot="20700000">
              <a:off x="4982131" y="1752821"/>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00">
              <a:extLst>
                <a:ext uri="{FF2B5EF4-FFF2-40B4-BE49-F238E27FC236}">
                  <a16:creationId xmlns:a16="http://schemas.microsoft.com/office/drawing/2014/main" id="{742FE953-49D8-40A8-AC06-4F4EB9F44278}"/>
                </a:ext>
              </a:extLst>
            </p:cNvPr>
            <p:cNvSpPr>
              <a:spLocks/>
            </p:cNvSpPr>
            <p:nvPr/>
          </p:nvSpPr>
          <p:spPr bwMode="auto">
            <a:xfrm rot="20700000">
              <a:off x="4952113" y="1545210"/>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01">
              <a:extLst>
                <a:ext uri="{FF2B5EF4-FFF2-40B4-BE49-F238E27FC236}">
                  <a16:creationId xmlns:a16="http://schemas.microsoft.com/office/drawing/2014/main" id="{66D688CC-4892-455A-A5D7-DB49F7E4FFCE}"/>
                </a:ext>
              </a:extLst>
            </p:cNvPr>
            <p:cNvSpPr>
              <a:spLocks/>
            </p:cNvSpPr>
            <p:nvPr/>
          </p:nvSpPr>
          <p:spPr bwMode="auto">
            <a:xfrm rot="20700000">
              <a:off x="4962581" y="155143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02">
              <a:extLst>
                <a:ext uri="{FF2B5EF4-FFF2-40B4-BE49-F238E27FC236}">
                  <a16:creationId xmlns:a16="http://schemas.microsoft.com/office/drawing/2014/main" id="{8AAAABD0-D48B-4FBB-B355-A6887FED57C1}"/>
                </a:ext>
              </a:extLst>
            </p:cNvPr>
            <p:cNvSpPr>
              <a:spLocks/>
            </p:cNvSpPr>
            <p:nvPr/>
          </p:nvSpPr>
          <p:spPr bwMode="auto">
            <a:xfrm rot="20700000">
              <a:off x="4979453" y="1570149"/>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8" name="Group 2">
            <a:extLst>
              <a:ext uri="{FF2B5EF4-FFF2-40B4-BE49-F238E27FC236}">
                <a16:creationId xmlns:a16="http://schemas.microsoft.com/office/drawing/2014/main" id="{36539C88-18D5-4746-9B69-7E4CBAED5BE1}"/>
              </a:ext>
            </a:extLst>
          </p:cNvPr>
          <p:cNvGrpSpPr/>
          <p:nvPr/>
        </p:nvGrpSpPr>
        <p:grpSpPr>
          <a:xfrm>
            <a:off x="9663474" y="1175056"/>
            <a:ext cx="384881" cy="973165"/>
            <a:chOff x="9663474" y="1175056"/>
            <a:chExt cx="384881" cy="973165"/>
          </a:xfrm>
        </p:grpSpPr>
        <p:sp>
          <p:nvSpPr>
            <p:cNvPr id="39" name="Freeform: Shape 130">
              <a:extLst>
                <a:ext uri="{FF2B5EF4-FFF2-40B4-BE49-F238E27FC236}">
                  <a16:creationId xmlns:a16="http://schemas.microsoft.com/office/drawing/2014/main" id="{35EF5D5D-324D-49CE-B6EE-6AD6683534AC}"/>
                </a:ext>
              </a:extLst>
            </p:cNvPr>
            <p:cNvSpPr>
              <a:spLocks/>
            </p:cNvSpPr>
            <p:nvPr/>
          </p:nvSpPr>
          <p:spPr bwMode="auto">
            <a:xfrm>
              <a:off x="9747652" y="1683397"/>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40" name="Freeform: Shape 131">
              <a:extLst>
                <a:ext uri="{FF2B5EF4-FFF2-40B4-BE49-F238E27FC236}">
                  <a16:creationId xmlns:a16="http://schemas.microsoft.com/office/drawing/2014/main" id="{499003AA-95DE-4387-9295-87D3AAE63CAC}"/>
                </a:ext>
              </a:extLst>
            </p:cNvPr>
            <p:cNvSpPr>
              <a:spLocks/>
            </p:cNvSpPr>
            <p:nvPr/>
          </p:nvSpPr>
          <p:spPr bwMode="auto">
            <a:xfrm>
              <a:off x="9748012" y="145286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1" name="Freeform: Shape 132">
              <a:extLst>
                <a:ext uri="{FF2B5EF4-FFF2-40B4-BE49-F238E27FC236}">
                  <a16:creationId xmlns:a16="http://schemas.microsoft.com/office/drawing/2014/main" id="{3A1B753D-4280-461C-8B56-F3F48D6C5330}"/>
                </a:ext>
              </a:extLst>
            </p:cNvPr>
            <p:cNvSpPr>
              <a:spLocks/>
            </p:cNvSpPr>
            <p:nvPr/>
          </p:nvSpPr>
          <p:spPr bwMode="auto">
            <a:xfrm>
              <a:off x="9757475" y="1454457"/>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42" name="Freeform 194">
              <a:extLst>
                <a:ext uri="{FF2B5EF4-FFF2-40B4-BE49-F238E27FC236}">
                  <a16:creationId xmlns:a16="http://schemas.microsoft.com/office/drawing/2014/main" id="{4944035A-1F8D-4A67-A8CE-9B7C30589B4E}"/>
                </a:ext>
              </a:extLst>
            </p:cNvPr>
            <p:cNvSpPr>
              <a:spLocks/>
            </p:cNvSpPr>
            <p:nvPr/>
          </p:nvSpPr>
          <p:spPr bwMode="auto">
            <a:xfrm>
              <a:off x="9663474" y="133698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95">
              <a:extLst>
                <a:ext uri="{FF2B5EF4-FFF2-40B4-BE49-F238E27FC236}">
                  <a16:creationId xmlns:a16="http://schemas.microsoft.com/office/drawing/2014/main" id="{B3C14FA6-85CF-402D-B69D-F72A6F8D8991}"/>
                </a:ext>
              </a:extLst>
            </p:cNvPr>
            <p:cNvSpPr>
              <a:spLocks/>
            </p:cNvSpPr>
            <p:nvPr/>
          </p:nvSpPr>
          <p:spPr bwMode="auto">
            <a:xfrm>
              <a:off x="9672999" y="1340156"/>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96">
              <a:extLst>
                <a:ext uri="{FF2B5EF4-FFF2-40B4-BE49-F238E27FC236}">
                  <a16:creationId xmlns:a16="http://schemas.microsoft.com/office/drawing/2014/main" id="{8BBB6918-5F8A-48B7-B782-9EBDBF17ABE7}"/>
                </a:ext>
              </a:extLst>
            </p:cNvPr>
            <p:cNvSpPr>
              <a:spLocks/>
            </p:cNvSpPr>
            <p:nvPr/>
          </p:nvSpPr>
          <p:spPr bwMode="auto">
            <a:xfrm>
              <a:off x="9733324" y="1311581"/>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97">
              <a:extLst>
                <a:ext uri="{FF2B5EF4-FFF2-40B4-BE49-F238E27FC236}">
                  <a16:creationId xmlns:a16="http://schemas.microsoft.com/office/drawing/2014/main" id="{486B23D6-5696-4A06-939C-2C7A03D5F3FD}"/>
                </a:ext>
              </a:extLst>
            </p:cNvPr>
            <p:cNvSpPr>
              <a:spLocks/>
            </p:cNvSpPr>
            <p:nvPr/>
          </p:nvSpPr>
          <p:spPr bwMode="auto">
            <a:xfrm>
              <a:off x="9741262" y="1322693"/>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98">
              <a:extLst>
                <a:ext uri="{FF2B5EF4-FFF2-40B4-BE49-F238E27FC236}">
                  <a16:creationId xmlns:a16="http://schemas.microsoft.com/office/drawing/2014/main" id="{93C3F0F2-9875-4972-A531-3F8635FF4A62}"/>
                </a:ext>
              </a:extLst>
            </p:cNvPr>
            <p:cNvSpPr>
              <a:spLocks/>
            </p:cNvSpPr>
            <p:nvPr/>
          </p:nvSpPr>
          <p:spPr bwMode="auto">
            <a:xfrm>
              <a:off x="9741262" y="132269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199">
              <a:extLst>
                <a:ext uri="{FF2B5EF4-FFF2-40B4-BE49-F238E27FC236}">
                  <a16:creationId xmlns:a16="http://schemas.microsoft.com/office/drawing/2014/main" id="{7323A6DB-B7AD-4584-9F58-04E905A3F7D5}"/>
                </a:ext>
              </a:extLst>
            </p:cNvPr>
            <p:cNvSpPr>
              <a:spLocks/>
            </p:cNvSpPr>
            <p:nvPr/>
          </p:nvSpPr>
          <p:spPr bwMode="auto">
            <a:xfrm>
              <a:off x="9680937" y="137031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200">
              <a:extLst>
                <a:ext uri="{FF2B5EF4-FFF2-40B4-BE49-F238E27FC236}">
                  <a16:creationId xmlns:a16="http://schemas.microsoft.com/office/drawing/2014/main" id="{3F32DFA0-91F2-447E-ADF5-779A63A5D512}"/>
                </a:ext>
              </a:extLst>
            </p:cNvPr>
            <p:cNvSpPr>
              <a:spLocks/>
            </p:cNvSpPr>
            <p:nvPr/>
          </p:nvSpPr>
          <p:spPr bwMode="auto">
            <a:xfrm>
              <a:off x="9699987" y="1175056"/>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01">
              <a:extLst>
                <a:ext uri="{FF2B5EF4-FFF2-40B4-BE49-F238E27FC236}">
                  <a16:creationId xmlns:a16="http://schemas.microsoft.com/office/drawing/2014/main" id="{7721FC72-A83B-4200-B7F2-F6AF179B8FAF}"/>
                </a:ext>
              </a:extLst>
            </p:cNvPr>
            <p:cNvSpPr>
              <a:spLocks/>
            </p:cNvSpPr>
            <p:nvPr/>
          </p:nvSpPr>
          <p:spPr bwMode="auto">
            <a:xfrm>
              <a:off x="9711099" y="118140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02">
              <a:extLst>
                <a:ext uri="{FF2B5EF4-FFF2-40B4-BE49-F238E27FC236}">
                  <a16:creationId xmlns:a16="http://schemas.microsoft.com/office/drawing/2014/main" id="{275125ED-C262-480B-9E68-C7B1EE7B5059}"/>
                </a:ext>
              </a:extLst>
            </p:cNvPr>
            <p:cNvSpPr>
              <a:spLocks/>
            </p:cNvSpPr>
            <p:nvPr/>
          </p:nvSpPr>
          <p:spPr bwMode="auto">
            <a:xfrm>
              <a:off x="9734912" y="119251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1" name="TextBox 5">
            <a:extLst>
              <a:ext uri="{FF2B5EF4-FFF2-40B4-BE49-F238E27FC236}">
                <a16:creationId xmlns:a16="http://schemas.microsoft.com/office/drawing/2014/main" id="{72F7D698-FA8C-42C2-A4F3-13078F10CE28}"/>
              </a:ext>
            </a:extLst>
          </p:cNvPr>
          <p:cNvSpPr txBox="1"/>
          <p:nvPr/>
        </p:nvSpPr>
        <p:spPr>
          <a:xfrm>
            <a:off x="580908" y="3916886"/>
            <a:ext cx="2053369" cy="1061829"/>
          </a:xfrm>
          <a:prstGeom prst="rect">
            <a:avLst/>
          </a:prstGeom>
          <a:noFill/>
        </p:spPr>
        <p:txBody>
          <a:bodyPr wrap="square" rtlCol="0" anchor="ctr">
            <a:spAutoFit/>
          </a:bodyPr>
          <a:lstStyle/>
          <a:p>
            <a:pPr algn="ctr"/>
            <a:r>
              <a:rPr lang="en-US" sz="2400" dirty="0">
                <a:latin typeface="Freestyle Script" panose="030804020302050B0404" pitchFamily="66" charset="0"/>
              </a:rPr>
              <a:t>Ramírez Sepúlveda Diego Fernando</a:t>
            </a:r>
          </a:p>
          <a:p>
            <a:pPr algn="ctr"/>
            <a:r>
              <a:rPr lang="en-US" sz="1500" dirty="0">
                <a:latin typeface="Freestyle Script" panose="030804020302050B0404" pitchFamily="66" charset="0"/>
              </a:rPr>
              <a:t>Medellín</a:t>
            </a:r>
          </a:p>
        </p:txBody>
      </p:sp>
      <p:sp>
        <p:nvSpPr>
          <p:cNvPr id="52" name="TextBox 150">
            <a:extLst>
              <a:ext uri="{FF2B5EF4-FFF2-40B4-BE49-F238E27FC236}">
                <a16:creationId xmlns:a16="http://schemas.microsoft.com/office/drawing/2014/main" id="{F1B95F51-87A0-44E8-9F83-D88941DDC1DD}"/>
              </a:ext>
            </a:extLst>
          </p:cNvPr>
          <p:cNvSpPr txBox="1"/>
          <p:nvPr/>
        </p:nvSpPr>
        <p:spPr>
          <a:xfrm rot="20700000">
            <a:off x="4102947" y="3886011"/>
            <a:ext cx="1611339" cy="954107"/>
          </a:xfrm>
          <a:prstGeom prst="rect">
            <a:avLst/>
          </a:prstGeom>
          <a:noFill/>
        </p:spPr>
        <p:txBody>
          <a:bodyPr wrap="none" rtlCol="0" anchor="ctr">
            <a:spAutoFit/>
          </a:bodyPr>
          <a:lstStyle/>
          <a:p>
            <a:pPr algn="ctr"/>
            <a:r>
              <a:rPr lang="en-US" sz="2800" dirty="0">
                <a:latin typeface="Freestyle Script" panose="030804020302050B0404" pitchFamily="66" charset="0"/>
                <a:cs typeface="FreesiaUPC" panose="020B0502040204020203" pitchFamily="34" charset="-34"/>
              </a:rPr>
              <a:t>Claudia Elena</a:t>
            </a:r>
          </a:p>
          <a:p>
            <a:pPr algn="ctr"/>
            <a:r>
              <a:rPr lang="en-US" sz="2800" dirty="0">
                <a:latin typeface="Freestyle Script" panose="030804020302050B0404" pitchFamily="66" charset="0"/>
                <a:cs typeface="FreesiaUPC" panose="020B0502040204020203" pitchFamily="34" charset="-34"/>
              </a:rPr>
              <a:t> Palacio Rojas </a:t>
            </a:r>
          </a:p>
        </p:txBody>
      </p:sp>
      <p:sp>
        <p:nvSpPr>
          <p:cNvPr id="54" name="Rectangle 107">
            <a:extLst>
              <a:ext uri="{FF2B5EF4-FFF2-40B4-BE49-F238E27FC236}">
                <a16:creationId xmlns:a16="http://schemas.microsoft.com/office/drawing/2014/main" id="{A0EF86F3-6F3F-4ADD-BFE6-C03870123A02}"/>
              </a:ext>
            </a:extLst>
          </p:cNvPr>
          <p:cNvSpPr>
            <a:spLocks noChangeArrowheads="1"/>
          </p:cNvSpPr>
          <p:nvPr/>
        </p:nvSpPr>
        <p:spPr bwMode="auto">
          <a:xfrm rot="900000">
            <a:off x="6189785" y="2068656"/>
            <a:ext cx="2255838" cy="3312971"/>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55" name="Rectangle 108">
            <a:extLst>
              <a:ext uri="{FF2B5EF4-FFF2-40B4-BE49-F238E27FC236}">
                <a16:creationId xmlns:a16="http://schemas.microsoft.com/office/drawing/2014/main" id="{8E174EF6-943E-4664-88A4-505BD7AD5189}"/>
              </a:ext>
            </a:extLst>
          </p:cNvPr>
          <p:cNvSpPr>
            <a:spLocks noChangeArrowheads="1"/>
          </p:cNvSpPr>
          <p:nvPr/>
        </p:nvSpPr>
        <p:spPr bwMode="auto">
          <a:xfrm rot="900000">
            <a:off x="6452074" y="220519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nvGrpSpPr>
          <p:cNvPr id="56" name="Group 3">
            <a:extLst>
              <a:ext uri="{FF2B5EF4-FFF2-40B4-BE49-F238E27FC236}">
                <a16:creationId xmlns:a16="http://schemas.microsoft.com/office/drawing/2014/main" id="{CDAB8541-D814-4B18-8A61-8C3E2972CD39}"/>
              </a:ext>
            </a:extLst>
          </p:cNvPr>
          <p:cNvGrpSpPr/>
          <p:nvPr/>
        </p:nvGrpSpPr>
        <p:grpSpPr>
          <a:xfrm>
            <a:off x="6753200" y="1681928"/>
            <a:ext cx="343876" cy="973757"/>
            <a:chOff x="6077951" y="2132095"/>
            <a:chExt cx="343876" cy="973757"/>
          </a:xfrm>
        </p:grpSpPr>
        <p:sp>
          <p:nvSpPr>
            <p:cNvPr id="57" name="Freeform: Shape 114">
              <a:extLst>
                <a:ext uri="{FF2B5EF4-FFF2-40B4-BE49-F238E27FC236}">
                  <a16:creationId xmlns:a16="http://schemas.microsoft.com/office/drawing/2014/main" id="{463B146D-F4AA-432B-A3D8-E6D1610F7232}"/>
                </a:ext>
              </a:extLst>
            </p:cNvPr>
            <p:cNvSpPr>
              <a:spLocks/>
            </p:cNvSpPr>
            <p:nvPr/>
          </p:nvSpPr>
          <p:spPr bwMode="auto">
            <a:xfrm rot="900000">
              <a:off x="6077951" y="2641028"/>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58" name="Freeform: Shape 115">
              <a:extLst>
                <a:ext uri="{FF2B5EF4-FFF2-40B4-BE49-F238E27FC236}">
                  <a16:creationId xmlns:a16="http://schemas.microsoft.com/office/drawing/2014/main" id="{5AC62FEB-2D26-47C2-8A1A-D5F0C40E694B}"/>
                </a:ext>
              </a:extLst>
            </p:cNvPr>
            <p:cNvSpPr>
              <a:spLocks/>
            </p:cNvSpPr>
            <p:nvPr/>
          </p:nvSpPr>
          <p:spPr bwMode="auto">
            <a:xfrm rot="900000">
              <a:off x="6172877" y="239071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116">
              <a:extLst>
                <a:ext uri="{FF2B5EF4-FFF2-40B4-BE49-F238E27FC236}">
                  <a16:creationId xmlns:a16="http://schemas.microsoft.com/office/drawing/2014/main" id="{BC79DB48-80A0-41FC-B3FA-2E0D7957F0C4}"/>
                </a:ext>
              </a:extLst>
            </p:cNvPr>
            <p:cNvSpPr>
              <a:spLocks/>
            </p:cNvSpPr>
            <p:nvPr/>
          </p:nvSpPr>
          <p:spPr bwMode="auto">
            <a:xfrm rot="900000">
              <a:off x="6182298" y="239103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60" name="Freeform 194">
              <a:extLst>
                <a:ext uri="{FF2B5EF4-FFF2-40B4-BE49-F238E27FC236}">
                  <a16:creationId xmlns:a16="http://schemas.microsoft.com/office/drawing/2014/main" id="{074C7F08-722E-4CF2-B73B-DD75723AB977}"/>
                </a:ext>
              </a:extLst>
            </p:cNvPr>
            <p:cNvSpPr>
              <a:spLocks/>
            </p:cNvSpPr>
            <p:nvPr/>
          </p:nvSpPr>
          <p:spPr bwMode="auto">
            <a:xfrm rot="900000">
              <a:off x="6118995" y="228362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95">
              <a:extLst>
                <a:ext uri="{FF2B5EF4-FFF2-40B4-BE49-F238E27FC236}">
                  <a16:creationId xmlns:a16="http://schemas.microsoft.com/office/drawing/2014/main" id="{AB7D8088-9221-45DF-9E00-3E717331BAB6}"/>
                </a:ext>
              </a:extLst>
            </p:cNvPr>
            <p:cNvSpPr>
              <a:spLocks/>
            </p:cNvSpPr>
            <p:nvPr/>
          </p:nvSpPr>
          <p:spPr bwMode="auto">
            <a:xfrm rot="900000">
              <a:off x="6129931" y="2287190"/>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96">
              <a:extLst>
                <a:ext uri="{FF2B5EF4-FFF2-40B4-BE49-F238E27FC236}">
                  <a16:creationId xmlns:a16="http://schemas.microsoft.com/office/drawing/2014/main" id="{E6EB62A7-5A9C-4965-A1FC-0A1A5D5FA04F}"/>
                </a:ext>
              </a:extLst>
            </p:cNvPr>
            <p:cNvSpPr>
              <a:spLocks/>
            </p:cNvSpPr>
            <p:nvPr/>
          </p:nvSpPr>
          <p:spPr bwMode="auto">
            <a:xfrm rot="900000">
              <a:off x="6202188" y="2261649"/>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197">
              <a:extLst>
                <a:ext uri="{FF2B5EF4-FFF2-40B4-BE49-F238E27FC236}">
                  <a16:creationId xmlns:a16="http://schemas.microsoft.com/office/drawing/2014/main" id="{A53B8D9E-5AEF-4D13-8D5D-B2D272AB177C}"/>
                </a:ext>
              </a:extLst>
            </p:cNvPr>
            <p:cNvSpPr>
              <a:spLocks/>
            </p:cNvSpPr>
            <p:nvPr/>
          </p:nvSpPr>
          <p:spPr bwMode="auto">
            <a:xfrm rot="900000">
              <a:off x="6209947" y="227252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98">
              <a:extLst>
                <a:ext uri="{FF2B5EF4-FFF2-40B4-BE49-F238E27FC236}">
                  <a16:creationId xmlns:a16="http://schemas.microsoft.com/office/drawing/2014/main" id="{0590A1F6-FE3B-4B87-995F-493247C0B729}"/>
                </a:ext>
              </a:extLst>
            </p:cNvPr>
            <p:cNvSpPr>
              <a:spLocks/>
            </p:cNvSpPr>
            <p:nvPr/>
          </p:nvSpPr>
          <p:spPr bwMode="auto">
            <a:xfrm rot="900000">
              <a:off x="6211932" y="226380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99">
              <a:extLst>
                <a:ext uri="{FF2B5EF4-FFF2-40B4-BE49-F238E27FC236}">
                  <a16:creationId xmlns:a16="http://schemas.microsoft.com/office/drawing/2014/main" id="{954C0B19-F84E-4EC0-9C37-F88788B68CAD}"/>
                </a:ext>
              </a:extLst>
            </p:cNvPr>
            <p:cNvSpPr>
              <a:spLocks/>
            </p:cNvSpPr>
            <p:nvPr/>
          </p:nvSpPr>
          <p:spPr bwMode="auto">
            <a:xfrm rot="900000">
              <a:off x="6137914" y="230272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200">
              <a:extLst>
                <a:ext uri="{FF2B5EF4-FFF2-40B4-BE49-F238E27FC236}">
                  <a16:creationId xmlns:a16="http://schemas.microsoft.com/office/drawing/2014/main" id="{3CAED370-5C29-4E5A-A80F-FEA29376174A}"/>
                </a:ext>
              </a:extLst>
            </p:cNvPr>
            <p:cNvSpPr>
              <a:spLocks/>
            </p:cNvSpPr>
            <p:nvPr/>
          </p:nvSpPr>
          <p:spPr bwMode="auto">
            <a:xfrm rot="900000">
              <a:off x="6201164" y="2132095"/>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01">
              <a:extLst>
                <a:ext uri="{FF2B5EF4-FFF2-40B4-BE49-F238E27FC236}">
                  <a16:creationId xmlns:a16="http://schemas.microsoft.com/office/drawing/2014/main" id="{BE6CE846-69AC-4B49-A4C7-2C35428EB66A}"/>
                </a:ext>
              </a:extLst>
            </p:cNvPr>
            <p:cNvSpPr>
              <a:spLocks/>
            </p:cNvSpPr>
            <p:nvPr/>
          </p:nvSpPr>
          <p:spPr bwMode="auto">
            <a:xfrm rot="900000">
              <a:off x="6212865" y="213873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02">
              <a:extLst>
                <a:ext uri="{FF2B5EF4-FFF2-40B4-BE49-F238E27FC236}">
                  <a16:creationId xmlns:a16="http://schemas.microsoft.com/office/drawing/2014/main" id="{7BBF9328-D99D-4F15-B0B3-F8B5D390737A}"/>
                </a:ext>
              </a:extLst>
            </p:cNvPr>
            <p:cNvSpPr>
              <a:spLocks/>
            </p:cNvSpPr>
            <p:nvPr/>
          </p:nvSpPr>
          <p:spPr bwMode="auto">
            <a:xfrm rot="900000">
              <a:off x="6245350" y="214429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9" name="TextBox 153">
            <a:extLst>
              <a:ext uri="{FF2B5EF4-FFF2-40B4-BE49-F238E27FC236}">
                <a16:creationId xmlns:a16="http://schemas.microsoft.com/office/drawing/2014/main" id="{E4687E56-7C6B-4A64-8D6A-4A7C48A485D5}"/>
              </a:ext>
            </a:extLst>
          </p:cNvPr>
          <p:cNvSpPr txBox="1"/>
          <p:nvPr/>
        </p:nvSpPr>
        <p:spPr>
          <a:xfrm rot="900000">
            <a:off x="6122205" y="4232013"/>
            <a:ext cx="1988045" cy="523220"/>
          </a:xfrm>
          <a:prstGeom prst="rect">
            <a:avLst/>
          </a:prstGeom>
          <a:noFill/>
        </p:spPr>
        <p:txBody>
          <a:bodyPr wrap="none" rtlCol="0" anchor="ctr">
            <a:spAutoFit/>
          </a:bodyPr>
          <a:lstStyle/>
          <a:p>
            <a:pPr algn="ctr"/>
            <a:r>
              <a:rPr lang="en-US" sz="2800" dirty="0">
                <a:latin typeface="Freestyle Script" panose="030804020302050B0404" pitchFamily="66" charset="0"/>
              </a:rPr>
              <a:t>Lorena Mora Silva </a:t>
            </a:r>
          </a:p>
        </p:txBody>
      </p:sp>
      <p:sp>
        <p:nvSpPr>
          <p:cNvPr id="70" name="Rectángulo 69">
            <a:extLst>
              <a:ext uri="{FF2B5EF4-FFF2-40B4-BE49-F238E27FC236}">
                <a16:creationId xmlns:a16="http://schemas.microsoft.com/office/drawing/2014/main" id="{D49533CF-46B0-45CC-9704-82A524FEBFF8}"/>
              </a:ext>
            </a:extLst>
          </p:cNvPr>
          <p:cNvSpPr/>
          <p:nvPr/>
        </p:nvSpPr>
        <p:spPr>
          <a:xfrm rot="20539376">
            <a:off x="4743000" y="4705444"/>
            <a:ext cx="694422" cy="646331"/>
          </a:xfrm>
          <a:prstGeom prst="rect">
            <a:avLst/>
          </a:prstGeom>
        </p:spPr>
        <p:txBody>
          <a:bodyPr wrap="none">
            <a:spAutoFit/>
          </a:bodyPr>
          <a:lstStyle/>
          <a:p>
            <a:pPr algn="ctr"/>
            <a:r>
              <a:rPr lang="en-US" dirty="0">
                <a:latin typeface="Freestyle Script" panose="030804020302050B0404" pitchFamily="66" charset="0"/>
              </a:rPr>
              <a:t>Medellín</a:t>
            </a:r>
          </a:p>
          <a:p>
            <a:pPr algn="ctr"/>
            <a:endParaRPr lang="en-US" dirty="0">
              <a:latin typeface="Freestyle Script" panose="030804020302050B0404" pitchFamily="66" charset="0"/>
            </a:endParaRPr>
          </a:p>
        </p:txBody>
      </p:sp>
      <p:sp>
        <p:nvSpPr>
          <p:cNvPr id="71" name="Rectángulo 70">
            <a:extLst>
              <a:ext uri="{FF2B5EF4-FFF2-40B4-BE49-F238E27FC236}">
                <a16:creationId xmlns:a16="http://schemas.microsoft.com/office/drawing/2014/main" id="{A759A278-A5C2-4C0E-A6AD-77227666229D}"/>
              </a:ext>
            </a:extLst>
          </p:cNvPr>
          <p:cNvSpPr/>
          <p:nvPr/>
        </p:nvSpPr>
        <p:spPr>
          <a:xfrm rot="946450">
            <a:off x="6443558" y="4681795"/>
            <a:ext cx="934871" cy="369332"/>
          </a:xfrm>
          <a:prstGeom prst="rect">
            <a:avLst/>
          </a:prstGeom>
        </p:spPr>
        <p:txBody>
          <a:bodyPr wrap="none">
            <a:spAutoFit/>
          </a:bodyPr>
          <a:lstStyle/>
          <a:p>
            <a:pPr algn="ctr"/>
            <a:r>
              <a:rPr lang="en-US" dirty="0">
                <a:latin typeface="Freestyle Script" panose="030804020302050B0404" pitchFamily="66" charset="0"/>
              </a:rPr>
              <a:t>Bogotá D.C.</a:t>
            </a:r>
          </a:p>
        </p:txBody>
      </p:sp>
      <p:pic>
        <p:nvPicPr>
          <p:cNvPr id="2050" name="Picture 2">
            <a:extLst>
              <a:ext uri="{FF2B5EF4-FFF2-40B4-BE49-F238E27FC236}">
                <a16:creationId xmlns:a16="http://schemas.microsoft.com/office/drawing/2014/main" id="{B14A0380-9EE0-4254-9BA2-6ACB15CF77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62134">
            <a:off x="6673779" y="2360312"/>
            <a:ext cx="1492837" cy="1638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536766B-1D56-4B32-84E4-7139E584D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70298">
            <a:off x="3722941" y="2351158"/>
            <a:ext cx="1646554" cy="14549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9C082FB-1523-4D9A-AB20-7033ED89EFF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199" y="2166244"/>
            <a:ext cx="1515099" cy="15359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477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 de texto 4">
            <a:extLst>
              <a:ext uri="{FF2B5EF4-FFF2-40B4-BE49-F238E27FC236}">
                <a16:creationId xmlns:a16="http://schemas.microsoft.com/office/drawing/2014/main" id="{849E1819-7D37-4475-92C8-6F6DFABED818}"/>
              </a:ext>
            </a:extLst>
          </p:cNvPr>
          <p:cNvSpPr txBox="1"/>
          <p:nvPr/>
        </p:nvSpPr>
        <p:spPr>
          <a:xfrm>
            <a:off x="876300" y="438150"/>
            <a:ext cx="10439400" cy="54483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s-CO" sz="1600" b="1" dirty="0">
                <a:effectLst/>
                <a:latin typeface="Arial" panose="020B0604020202020204" pitchFamily="34" charset="0"/>
                <a:ea typeface="Batang" panose="02030600000101010101" pitchFamily="18" charset="-127"/>
              </a:rPr>
              <a:t>RESUMEN</a:t>
            </a:r>
            <a:endParaRPr lang="es-MX" sz="1600" dirty="0">
              <a:effectLst/>
              <a:latin typeface="Times New Roman" panose="02020603050405020304" pitchFamily="18" charset="0"/>
              <a:ea typeface="Batang" panose="02030600000101010101" pitchFamily="18" charset="-127"/>
            </a:endParaRPr>
          </a:p>
          <a:p>
            <a:pPr>
              <a:spcAft>
                <a:spcPts val="0"/>
              </a:spcAft>
            </a:pPr>
            <a:r>
              <a:rPr lang="es-CO" sz="1600" dirty="0">
                <a:effectLst/>
                <a:latin typeface="Arial" panose="020B0604020202020204" pitchFamily="34" charset="0"/>
                <a:ea typeface="Batang" panose="02030600000101010101" pitchFamily="18" charset="-127"/>
              </a:rPr>
              <a:t> </a:t>
            </a:r>
            <a:endParaRPr lang="es-MX" sz="1600" dirty="0">
              <a:effectLst/>
              <a:latin typeface="Times New Roman" panose="02020603050405020304" pitchFamily="18" charset="0"/>
              <a:ea typeface="Batang" panose="02030600000101010101" pitchFamily="18" charset="-127"/>
            </a:endParaRPr>
          </a:p>
          <a:p>
            <a:pPr algn="just">
              <a:spcAft>
                <a:spcPts val="0"/>
              </a:spcAft>
            </a:pPr>
            <a:r>
              <a:rPr lang="es-CO" sz="1600" dirty="0">
                <a:solidFill>
                  <a:srgbClr val="000000"/>
                </a:solidFill>
                <a:effectLst/>
                <a:latin typeface="Arial" panose="020B0604020202020204" pitchFamily="34" charset="0"/>
                <a:ea typeface="Times New Roman" panose="02020603050405020304" pitchFamily="18" charset="0"/>
              </a:rPr>
              <a:t>Los cambios vertiginosos originados por la implementación de las Tecnologías de la Información y Comunicación (TIC), han supuesto </a:t>
            </a:r>
            <a:r>
              <a:rPr lang="es-CO" sz="1600" i="1" dirty="0">
                <a:solidFill>
                  <a:srgbClr val="000000"/>
                </a:solidFill>
                <a:effectLst/>
                <a:latin typeface="Arial" panose="020B0604020202020204" pitchFamily="34" charset="0"/>
                <a:ea typeface="Times New Roman" panose="02020603050405020304" pitchFamily="18" charset="0"/>
              </a:rPr>
              <a:t>nuevos</a:t>
            </a:r>
            <a:r>
              <a:rPr lang="es-CO" sz="1600" b="1" i="1" dirty="0">
                <a:solidFill>
                  <a:srgbClr val="000000"/>
                </a:solidFill>
                <a:effectLst/>
                <a:latin typeface="Arial" panose="020B0604020202020204" pitchFamily="34" charset="0"/>
                <a:ea typeface="Times New Roman" panose="02020603050405020304" pitchFamily="18" charset="0"/>
              </a:rPr>
              <a:t> </a:t>
            </a:r>
            <a:r>
              <a:rPr lang="es-CO" sz="1600" i="1" dirty="0">
                <a:solidFill>
                  <a:srgbClr val="000000"/>
                </a:solidFill>
                <a:effectLst/>
                <a:latin typeface="Arial" panose="020B0604020202020204" pitchFamily="34" charset="0"/>
                <a:ea typeface="Times New Roman" panose="02020603050405020304" pitchFamily="18" charset="0"/>
              </a:rPr>
              <a:t>retos para los modelos pedagógicos al interior de las universidades </a:t>
            </a:r>
            <a:r>
              <a:rPr lang="es-CO" sz="1600" dirty="0">
                <a:solidFill>
                  <a:srgbClr val="000000"/>
                </a:solidFill>
                <a:effectLst/>
                <a:latin typeface="Arial" panose="020B0604020202020204" pitchFamily="34" charset="0"/>
                <a:ea typeface="Times New Roman" panose="02020603050405020304" pitchFamily="18" charset="0"/>
              </a:rPr>
              <a:t>dada la naturaleza de los programas </a:t>
            </a:r>
            <a:r>
              <a:rPr lang="es-CO" sz="1600" i="1" dirty="0">
                <a:solidFill>
                  <a:srgbClr val="000000"/>
                </a:solidFill>
                <a:effectLst/>
                <a:latin typeface="Arial" panose="020B0604020202020204" pitchFamily="34" charset="0"/>
                <a:ea typeface="Times New Roman" panose="02020603050405020304" pitchFamily="18" charset="0"/>
              </a:rPr>
              <a:t>que se imparten en modalidad virtual</a:t>
            </a:r>
            <a:r>
              <a:rPr lang="es-CO" sz="1600" dirty="0">
                <a:solidFill>
                  <a:srgbClr val="000000"/>
                </a:solidFill>
                <a:effectLst/>
                <a:latin typeface="Arial" panose="020B0604020202020204" pitchFamily="34" charset="0"/>
                <a:ea typeface="Times New Roman" panose="02020603050405020304" pitchFamily="18" charset="0"/>
              </a:rPr>
              <a:t>, por ejemplo, los retos hacia el desarrollo de la investigación en sus diversos niveles </a:t>
            </a:r>
            <a:r>
              <a:rPr lang="es-CO" sz="1600" i="1" dirty="0">
                <a:solidFill>
                  <a:srgbClr val="000000"/>
                </a:solidFill>
                <a:effectLst/>
                <a:latin typeface="Arial" panose="020B0604020202020204" pitchFamily="34" charset="0"/>
                <a:ea typeface="Times New Roman" panose="02020603050405020304" pitchFamily="18" charset="0"/>
              </a:rPr>
              <a:t>(formación investigativa, investigación formativa e investigación en el sentido estricto</a:t>
            </a:r>
            <a:r>
              <a:rPr lang="es-CO" sz="1600" dirty="0">
                <a:solidFill>
                  <a:srgbClr val="000000"/>
                </a:solidFill>
                <a:effectLst/>
                <a:latin typeface="Arial" panose="020B0604020202020204" pitchFamily="34" charset="0"/>
                <a:ea typeface="Times New Roman" panose="02020603050405020304" pitchFamily="18" charset="0"/>
              </a:rPr>
              <a:t>) que suelen ser mayores, debido a las barreras de la misma modalidad, expresadas en falencias de tipo tecnológico, del individuo, pedagógico y de las condiciones habilitantes (Ali, </a:t>
            </a:r>
            <a:r>
              <a:rPr lang="es-CO" sz="1600" dirty="0" err="1">
                <a:solidFill>
                  <a:srgbClr val="000000"/>
                </a:solidFill>
                <a:effectLst/>
                <a:latin typeface="Arial" panose="020B0604020202020204" pitchFamily="34" charset="0"/>
                <a:ea typeface="Times New Roman" panose="02020603050405020304" pitchFamily="18" charset="0"/>
              </a:rPr>
              <a:t>Uppal</a:t>
            </a:r>
            <a:r>
              <a:rPr lang="es-CO" sz="1600" dirty="0">
                <a:solidFill>
                  <a:srgbClr val="000000"/>
                </a:solidFill>
                <a:effectLst/>
                <a:latin typeface="Arial" panose="020B0604020202020204" pitchFamily="34" charset="0"/>
                <a:ea typeface="Times New Roman" panose="02020603050405020304" pitchFamily="18" charset="0"/>
              </a:rPr>
              <a:t>, y Gulliver, 2018).</a:t>
            </a:r>
            <a:endParaRPr lang="es-MX" sz="1600" dirty="0">
              <a:effectLst/>
              <a:latin typeface="Times New Roman" panose="02020603050405020304" pitchFamily="18" charset="0"/>
              <a:ea typeface="Times New Roman" panose="02020603050405020304" pitchFamily="18" charset="0"/>
            </a:endParaRPr>
          </a:p>
          <a:p>
            <a:pPr algn="just">
              <a:spcAft>
                <a:spcPts val="0"/>
              </a:spcAft>
            </a:pPr>
            <a:r>
              <a:rPr lang="es-CO" sz="1600" dirty="0">
                <a:solidFill>
                  <a:srgbClr val="000000"/>
                </a:solidFill>
                <a:effectLst/>
                <a:latin typeface="Arial" panose="020B0604020202020204" pitchFamily="34" charset="0"/>
                <a:ea typeface="Times New Roman" panose="02020603050405020304" pitchFamily="18" charset="0"/>
              </a:rPr>
              <a:t>A través de la literatura existe un vacío metodológico para la enseñanza y aprendizaje de la investigación formativa y formación en los estudiantes de modalidad virtual, desde el desconocimiento de las actitudes hacia la investigación, el conocimiento y uso de las TIC. En este sentido, la Facultad de Ciencias Administrativas, Económicas y Financieras, a través del Semillero de Administración Empresas Virtual – SAEV, en el marco del proyecto de capacidad instalada titulado </a:t>
            </a:r>
            <a:r>
              <a:rPr lang="es-CO" sz="1600" i="1" dirty="0">
                <a:solidFill>
                  <a:srgbClr val="000000"/>
                </a:solidFill>
                <a:effectLst/>
                <a:latin typeface="Arial" panose="020B0604020202020204" pitchFamily="34" charset="0"/>
                <a:ea typeface="Times New Roman" panose="02020603050405020304" pitchFamily="18" charset="0"/>
              </a:rPr>
              <a:t>"Propuesta metodológica para la enseñanza y el aprendizaje en investigación, orientada a estudiantes de educación superior en modalidad virtual</a:t>
            </a:r>
            <a:r>
              <a:rPr lang="es-CO" sz="1600" dirty="0">
                <a:solidFill>
                  <a:srgbClr val="000000"/>
                </a:solidFill>
                <a:effectLst/>
                <a:latin typeface="Arial" panose="020B0604020202020204" pitchFamily="34" charset="0"/>
                <a:ea typeface="Times New Roman" panose="02020603050405020304" pitchFamily="18" charset="0"/>
              </a:rPr>
              <a:t>”. </a:t>
            </a:r>
            <a:r>
              <a:rPr lang="es-CO" sz="1600" i="1" dirty="0">
                <a:solidFill>
                  <a:srgbClr val="000000"/>
                </a:solidFill>
                <a:effectLst/>
                <a:latin typeface="Arial" panose="020B0604020202020204" pitchFamily="34" charset="0"/>
                <a:ea typeface="Times New Roman" panose="02020603050405020304" pitchFamily="18" charset="0"/>
              </a:rPr>
              <a:t>Fase 1.</a:t>
            </a:r>
            <a:r>
              <a:rPr lang="es-CO" sz="1600" b="1" i="1" dirty="0">
                <a:solidFill>
                  <a:srgbClr val="000000"/>
                </a:solidFill>
                <a:effectLst/>
                <a:latin typeface="Arial" panose="020B0604020202020204" pitchFamily="34" charset="0"/>
                <a:ea typeface="Times New Roman" panose="02020603050405020304" pitchFamily="18" charset="0"/>
              </a:rPr>
              <a:t> </a:t>
            </a:r>
            <a:r>
              <a:rPr lang="es-CO" sz="1600" dirty="0">
                <a:solidFill>
                  <a:srgbClr val="000000"/>
                </a:solidFill>
                <a:effectLst/>
                <a:latin typeface="Arial" panose="020B0604020202020204" pitchFamily="34" charset="0"/>
                <a:ea typeface="Times New Roman" panose="02020603050405020304" pitchFamily="18" charset="0"/>
              </a:rPr>
              <a:t>Tiene como objetivo desarrollar una </a:t>
            </a:r>
            <a:r>
              <a:rPr lang="es-CO" sz="1600" i="1" dirty="0">
                <a:solidFill>
                  <a:srgbClr val="000000"/>
                </a:solidFill>
                <a:effectLst/>
                <a:latin typeface="Arial" panose="020B0604020202020204" pitchFamily="34" charset="0"/>
                <a:ea typeface="Times New Roman" panose="02020603050405020304" pitchFamily="18" charset="0"/>
              </a:rPr>
              <a:t>propuesta metodológica de formación para la enseñanza y el aprendizaje de la investigación, desde el conocimiento de las actitudes hacia la investigación, las competencias para la formación en investigación y las Tecnologías de Información y Comunicación (TIC) orientada a estudiantes de educación superior metodología virtual. </a:t>
            </a:r>
            <a:endParaRPr lang="es-MX" sz="1600" dirty="0">
              <a:effectLst/>
              <a:latin typeface="Times New Roman" panose="02020603050405020304" pitchFamily="18" charset="0"/>
              <a:ea typeface="Times New Roman" panose="02020603050405020304" pitchFamily="18" charset="0"/>
            </a:endParaRPr>
          </a:p>
          <a:p>
            <a:pPr algn="ctr">
              <a:spcAft>
                <a:spcPts val="0"/>
              </a:spcAft>
            </a:pPr>
            <a:r>
              <a:rPr lang="es-CO" sz="1600" dirty="0">
                <a:solidFill>
                  <a:srgbClr val="000000"/>
                </a:solidFill>
                <a:effectLst/>
                <a:latin typeface="Times New Roman" panose="02020603050405020304" pitchFamily="18" charset="0"/>
                <a:ea typeface="Times New Roman" panose="02020603050405020304" pitchFamily="18" charset="0"/>
              </a:rPr>
              <a:t>                            </a:t>
            </a:r>
            <a:endParaRPr lang="es-MX" sz="1600" dirty="0">
              <a:effectLst/>
              <a:latin typeface="Times New Roman" panose="02020603050405020304" pitchFamily="18" charset="0"/>
              <a:ea typeface="Times New Roman" panose="02020603050405020304" pitchFamily="18" charset="0"/>
            </a:endParaRPr>
          </a:p>
          <a:p>
            <a:pPr algn="ctr">
              <a:spcAft>
                <a:spcPts val="0"/>
              </a:spcAft>
            </a:pPr>
            <a:r>
              <a:rPr lang="es-CO" sz="1600" b="1" dirty="0">
                <a:solidFill>
                  <a:srgbClr val="000000"/>
                </a:solidFill>
                <a:effectLst/>
                <a:latin typeface="Arial" panose="020B0604020202020204" pitchFamily="34" charset="0"/>
                <a:ea typeface="Times New Roman" panose="02020603050405020304" pitchFamily="18" charset="0"/>
              </a:rPr>
              <a:t>Autores</a:t>
            </a:r>
            <a:endParaRPr lang="es-MX" sz="1600" dirty="0">
              <a:effectLst/>
              <a:latin typeface="Times New Roman" panose="02020603050405020304" pitchFamily="18" charset="0"/>
              <a:ea typeface="Times New Roman" panose="02020603050405020304" pitchFamily="18" charset="0"/>
            </a:endParaRPr>
          </a:p>
          <a:p>
            <a:pPr algn="ctr">
              <a:spcAft>
                <a:spcPts val="0"/>
              </a:spcAft>
            </a:pPr>
            <a:r>
              <a:rPr lang="es-CO" sz="1600" b="1" dirty="0">
                <a:solidFill>
                  <a:srgbClr val="000000"/>
                </a:solidFill>
                <a:effectLst/>
                <a:latin typeface="Arial" panose="020B0604020202020204" pitchFamily="34" charset="0"/>
                <a:ea typeface="Times New Roman" panose="02020603050405020304" pitchFamily="18" charset="0"/>
              </a:rPr>
              <a:t>Magda A. Martínez D*</a:t>
            </a:r>
            <a:endParaRPr lang="es-MX" sz="1600" dirty="0">
              <a:effectLst/>
              <a:latin typeface="Times New Roman" panose="02020603050405020304" pitchFamily="18" charset="0"/>
              <a:ea typeface="Times New Roman" panose="02020603050405020304" pitchFamily="18" charset="0"/>
            </a:endParaRPr>
          </a:p>
          <a:p>
            <a:pPr algn="ctr">
              <a:spcAft>
                <a:spcPts val="0"/>
              </a:spcAft>
            </a:pPr>
            <a:r>
              <a:rPr lang="es-CO" sz="1600" b="1" dirty="0">
                <a:solidFill>
                  <a:srgbClr val="000000"/>
                </a:solidFill>
                <a:effectLst/>
                <a:latin typeface="Arial" panose="020B0604020202020204" pitchFamily="34" charset="0"/>
                <a:ea typeface="Times New Roman" panose="02020603050405020304" pitchFamily="18" charset="0"/>
              </a:rPr>
              <a:t>Alfredo Guzmán Rincón**</a:t>
            </a:r>
            <a:endParaRPr lang="es-MX" sz="1600" dirty="0">
              <a:effectLst/>
              <a:latin typeface="Times New Roman" panose="02020603050405020304" pitchFamily="18" charset="0"/>
              <a:ea typeface="Times New Roman" panose="02020603050405020304" pitchFamily="18" charset="0"/>
            </a:endParaRPr>
          </a:p>
          <a:p>
            <a:pPr algn="ctr">
              <a:spcAft>
                <a:spcPts val="0"/>
              </a:spcAft>
            </a:pPr>
            <a:r>
              <a:rPr lang="es-CO" sz="1600" dirty="0">
                <a:effectLst/>
                <a:latin typeface="Times New Roman" panose="02020603050405020304" pitchFamily="18" charset="0"/>
                <a:ea typeface="Times New Roman" panose="02020603050405020304" pitchFamily="18" charset="0"/>
              </a:rPr>
              <a:t> </a:t>
            </a:r>
            <a:endParaRPr lang="es-MX" sz="1600" dirty="0">
              <a:effectLst/>
              <a:latin typeface="Times New Roman" panose="02020603050405020304" pitchFamily="18" charset="0"/>
              <a:ea typeface="Times New Roman" panose="02020603050405020304" pitchFamily="18" charset="0"/>
            </a:endParaRPr>
          </a:p>
          <a:p>
            <a:pPr>
              <a:spcAft>
                <a:spcPts val="0"/>
              </a:spcAft>
            </a:pPr>
            <a:r>
              <a:rPr lang="en-US" sz="1300" dirty="0">
                <a:effectLst/>
                <a:latin typeface="Arial" panose="020B0604020202020204" pitchFamily="34" charset="0"/>
                <a:ea typeface="Batang" panose="02030600000101010101" pitchFamily="18" charset="-127"/>
              </a:rPr>
              <a:t> </a:t>
            </a:r>
            <a:endParaRPr lang="es-MX" sz="1200" dirty="0">
              <a:effectLst/>
              <a:latin typeface="Times New Roman" panose="02020603050405020304" pitchFamily="18" charset="0"/>
              <a:ea typeface="Batang" panose="02030600000101010101" pitchFamily="18" charset="-127"/>
            </a:endParaRPr>
          </a:p>
        </p:txBody>
      </p:sp>
    </p:spTree>
    <p:extLst>
      <p:ext uri="{BB962C8B-B14F-4D97-AF65-F5344CB8AC3E}">
        <p14:creationId xmlns:p14="http://schemas.microsoft.com/office/powerpoint/2010/main" val="1468369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2719334" y="2148811"/>
            <a:ext cx="6753335" cy="1350351"/>
            <a:chOff x="1593777" y="2552157"/>
            <a:chExt cx="9004446" cy="1800468"/>
          </a:xfrm>
        </p:grpSpPr>
        <p:sp>
          <p:nvSpPr>
            <p:cNvPr id="4" name="Rectangle 33"/>
            <p:cNvSpPr>
              <a:spLocks noChangeArrowheads="1"/>
            </p:cNvSpPr>
            <p:nvPr/>
          </p:nvSpPr>
          <p:spPr bwMode="auto">
            <a:xfrm rot="16200000">
              <a:off x="4428198" y="221024"/>
              <a:ext cx="1292968" cy="6464839"/>
            </a:xfrm>
            <a:prstGeom prst="rect">
              <a:avLst/>
            </a:prstGeom>
            <a:noFill/>
            <a:ln w="6350">
              <a:solidFill>
                <a:schemeClr val="tx1">
                  <a:lumMod val="50000"/>
                  <a:lumOff val="50000"/>
                </a:schemeClr>
              </a:solidFill>
              <a:prstDash val="dash"/>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sz="1500" b="1">
                <a:solidFill>
                  <a:schemeClr val="bg1"/>
                </a:solidFill>
                <a:ea typeface="Arial Unicode MS" panose="020B0604020202020204" pitchFamily="34" charset="-128"/>
              </a:endParaRPr>
            </a:p>
          </p:txBody>
        </p:sp>
        <p:sp>
          <p:nvSpPr>
            <p:cNvPr id="5" name="Freeform 34"/>
            <p:cNvSpPr/>
            <p:nvPr/>
          </p:nvSpPr>
          <p:spPr bwMode="auto">
            <a:xfrm rot="16200000">
              <a:off x="4428198" y="221024"/>
              <a:ext cx="1292968" cy="6464839"/>
            </a:xfrm>
            <a:custGeom>
              <a:avLst/>
              <a:gdLst>
                <a:gd name="T0" fmla="*/ 307 w 307"/>
                <a:gd name="T1" fmla="*/ 0 h 1535"/>
                <a:gd name="T2" fmla="*/ 0 w 307"/>
                <a:gd name="T3" fmla="*/ 217 h 1535"/>
                <a:gd name="T4" fmla="*/ 143 w 307"/>
                <a:gd name="T5" fmla="*/ 321 h 1535"/>
                <a:gd name="T6" fmla="*/ 307 w 307"/>
                <a:gd name="T7" fmla="*/ 464 h 1535"/>
                <a:gd name="T8" fmla="*/ 143 w 307"/>
                <a:gd name="T9" fmla="*/ 631 h 1535"/>
                <a:gd name="T10" fmla="*/ 0 w 307"/>
                <a:gd name="T11" fmla="*/ 853 h 1535"/>
                <a:gd name="T12" fmla="*/ 111 w 307"/>
                <a:gd name="T13" fmla="*/ 1058 h 1535"/>
                <a:gd name="T14" fmla="*/ 307 w 307"/>
                <a:gd name="T15" fmla="*/ 957 h 1535"/>
                <a:gd name="T16" fmla="*/ 126 w 307"/>
                <a:gd name="T17" fmla="*/ 1269 h 1535"/>
                <a:gd name="T18" fmla="*/ 307 w 307"/>
                <a:gd name="T19" fmla="*/ 1535 h 1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7" h="1535">
                  <a:moveTo>
                    <a:pt x="307" y="0"/>
                  </a:moveTo>
                  <a:lnTo>
                    <a:pt x="0" y="217"/>
                  </a:lnTo>
                  <a:lnTo>
                    <a:pt x="143" y="321"/>
                  </a:lnTo>
                  <a:lnTo>
                    <a:pt x="307" y="464"/>
                  </a:lnTo>
                  <a:lnTo>
                    <a:pt x="143" y="631"/>
                  </a:lnTo>
                  <a:lnTo>
                    <a:pt x="0" y="853"/>
                  </a:lnTo>
                  <a:lnTo>
                    <a:pt x="111" y="1058"/>
                  </a:lnTo>
                  <a:lnTo>
                    <a:pt x="307" y="957"/>
                  </a:lnTo>
                  <a:lnTo>
                    <a:pt x="126" y="1269"/>
                  </a:lnTo>
                  <a:lnTo>
                    <a:pt x="307" y="1535"/>
                  </a:lnTo>
                </a:path>
              </a:pathLst>
            </a:custGeom>
            <a:noFill/>
            <a:ln w="6350" cap="flat">
              <a:solidFill>
                <a:schemeClr val="tx1">
                  <a:lumMod val="50000"/>
                  <a:lumOff val="50000"/>
                </a:schemeClr>
              </a:solidFill>
              <a:prstDash val="dash"/>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sz="1500" b="1">
                <a:solidFill>
                  <a:schemeClr val="bg1"/>
                </a:solidFill>
                <a:ea typeface="Arial Unicode MS" panose="020B0604020202020204" pitchFamily="34" charset="-128"/>
              </a:endParaRPr>
            </a:p>
          </p:txBody>
        </p:sp>
        <p:sp>
          <p:nvSpPr>
            <p:cNvPr id="6" name="Freeform 35"/>
            <p:cNvSpPr/>
            <p:nvPr/>
          </p:nvSpPr>
          <p:spPr bwMode="auto">
            <a:xfrm rot="16200000">
              <a:off x="7100472" y="2893298"/>
              <a:ext cx="1292968" cy="1120291"/>
            </a:xfrm>
            <a:custGeom>
              <a:avLst/>
              <a:gdLst>
                <a:gd name="T0" fmla="*/ 0 w 307"/>
                <a:gd name="T1" fmla="*/ 266 h 266"/>
                <a:gd name="T2" fmla="*/ 126 w 307"/>
                <a:gd name="T3" fmla="*/ 0 h 266"/>
                <a:gd name="T4" fmla="*/ 307 w 307"/>
                <a:gd name="T5" fmla="*/ 64 h 266"/>
              </a:gdLst>
              <a:ahLst/>
              <a:cxnLst>
                <a:cxn ang="0">
                  <a:pos x="T0" y="T1"/>
                </a:cxn>
                <a:cxn ang="0">
                  <a:pos x="T2" y="T3"/>
                </a:cxn>
                <a:cxn ang="0">
                  <a:pos x="T4" y="T5"/>
                </a:cxn>
              </a:cxnLst>
              <a:rect l="0" t="0" r="r" b="b"/>
              <a:pathLst>
                <a:path w="307" h="266">
                  <a:moveTo>
                    <a:pt x="0" y="266"/>
                  </a:moveTo>
                  <a:lnTo>
                    <a:pt x="126" y="0"/>
                  </a:lnTo>
                  <a:lnTo>
                    <a:pt x="307" y="64"/>
                  </a:lnTo>
                </a:path>
              </a:pathLst>
            </a:custGeom>
            <a:noFill/>
            <a:ln w="6350" cap="flat">
              <a:solidFill>
                <a:schemeClr val="tx1">
                  <a:lumMod val="50000"/>
                  <a:lumOff val="50000"/>
                </a:schemeClr>
              </a:solidFill>
              <a:prstDash val="dash"/>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sz="1500" b="1">
                <a:solidFill>
                  <a:schemeClr val="bg1"/>
                </a:solidFill>
                <a:ea typeface="Arial Unicode MS" panose="020B0604020202020204" pitchFamily="34" charset="-128"/>
              </a:endParaRPr>
            </a:p>
          </p:txBody>
        </p:sp>
        <p:sp>
          <p:nvSpPr>
            <p:cNvPr id="7" name="Freeform 36"/>
            <p:cNvSpPr/>
            <p:nvPr/>
          </p:nvSpPr>
          <p:spPr bwMode="auto">
            <a:xfrm rot="16200000">
              <a:off x="3350023" y="2015175"/>
              <a:ext cx="1292968" cy="2876538"/>
            </a:xfrm>
            <a:custGeom>
              <a:avLst/>
              <a:gdLst>
                <a:gd name="T0" fmla="*/ 0 w 307"/>
                <a:gd name="T1" fmla="*/ 683 h 683"/>
                <a:gd name="T2" fmla="*/ 307 w 307"/>
                <a:gd name="T3" fmla="*/ 553 h 683"/>
                <a:gd name="T4" fmla="*/ 143 w 307"/>
                <a:gd name="T5" fmla="*/ 461 h 683"/>
                <a:gd name="T6" fmla="*/ 0 w 307"/>
                <a:gd name="T7" fmla="*/ 345 h 683"/>
                <a:gd name="T8" fmla="*/ 143 w 307"/>
                <a:gd name="T9" fmla="*/ 151 h 683"/>
                <a:gd name="T10" fmla="*/ 307 w 307"/>
                <a:gd name="T11" fmla="*/ 0 h 683"/>
              </a:gdLst>
              <a:ahLst/>
              <a:cxnLst>
                <a:cxn ang="0">
                  <a:pos x="T0" y="T1"/>
                </a:cxn>
                <a:cxn ang="0">
                  <a:pos x="T2" y="T3"/>
                </a:cxn>
                <a:cxn ang="0">
                  <a:pos x="T4" y="T5"/>
                </a:cxn>
                <a:cxn ang="0">
                  <a:pos x="T6" y="T7"/>
                </a:cxn>
                <a:cxn ang="0">
                  <a:pos x="T8" y="T9"/>
                </a:cxn>
                <a:cxn ang="0">
                  <a:pos x="T10" y="T11"/>
                </a:cxn>
              </a:cxnLst>
              <a:rect l="0" t="0" r="r" b="b"/>
              <a:pathLst>
                <a:path w="307" h="683">
                  <a:moveTo>
                    <a:pt x="0" y="683"/>
                  </a:moveTo>
                  <a:lnTo>
                    <a:pt x="307" y="553"/>
                  </a:lnTo>
                  <a:lnTo>
                    <a:pt x="143" y="461"/>
                  </a:lnTo>
                  <a:lnTo>
                    <a:pt x="0" y="345"/>
                  </a:lnTo>
                  <a:lnTo>
                    <a:pt x="143" y="151"/>
                  </a:lnTo>
                  <a:lnTo>
                    <a:pt x="307" y="0"/>
                  </a:lnTo>
                </a:path>
              </a:pathLst>
            </a:custGeom>
            <a:noFill/>
            <a:ln w="6350" cap="flat">
              <a:solidFill>
                <a:schemeClr val="tx1">
                  <a:lumMod val="50000"/>
                  <a:lumOff val="50000"/>
                </a:schemeClr>
              </a:solidFill>
              <a:prstDash val="dash"/>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sz="1500" b="1">
                <a:solidFill>
                  <a:schemeClr val="bg1"/>
                </a:solidFill>
                <a:ea typeface="Arial Unicode MS" panose="020B0604020202020204" pitchFamily="34" charset="-128"/>
              </a:endParaRPr>
            </a:p>
          </p:txBody>
        </p:sp>
        <p:sp>
          <p:nvSpPr>
            <p:cNvPr id="8" name="Oval 37"/>
            <p:cNvSpPr>
              <a:spLocks noChangeArrowheads="1"/>
            </p:cNvSpPr>
            <p:nvPr/>
          </p:nvSpPr>
          <p:spPr bwMode="auto">
            <a:xfrm>
              <a:off x="1593777" y="3851442"/>
              <a:ext cx="501183" cy="501183"/>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en-US" altLang="zh-CN" sz="1500" b="1">
                <a:solidFill>
                  <a:schemeClr val="bg1"/>
                </a:solidFill>
                <a:ea typeface="Arial Unicode MS" panose="020B0604020202020204" pitchFamily="34" charset="-128"/>
              </a:endParaRPr>
            </a:p>
          </p:txBody>
        </p:sp>
        <p:sp>
          <p:nvSpPr>
            <p:cNvPr id="9" name="Oval 38"/>
            <p:cNvSpPr>
              <a:spLocks noChangeArrowheads="1"/>
            </p:cNvSpPr>
            <p:nvPr/>
          </p:nvSpPr>
          <p:spPr bwMode="auto">
            <a:xfrm>
              <a:off x="2945708" y="3253392"/>
              <a:ext cx="501183" cy="492760"/>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sz="1500" b="1">
                <a:solidFill>
                  <a:schemeClr val="bg1"/>
                </a:solidFill>
                <a:ea typeface="Arial Unicode MS" panose="020B0604020202020204" pitchFamily="34" charset="-128"/>
              </a:endParaRPr>
            </a:p>
          </p:txBody>
        </p:sp>
        <p:sp>
          <p:nvSpPr>
            <p:cNvPr id="10" name="Oval 39"/>
            <p:cNvSpPr>
              <a:spLocks noChangeArrowheads="1"/>
            </p:cNvSpPr>
            <p:nvPr/>
          </p:nvSpPr>
          <p:spPr bwMode="auto">
            <a:xfrm>
              <a:off x="4249204" y="3251286"/>
              <a:ext cx="501183" cy="496971"/>
            </a:xfrm>
            <a:prstGeom prst="ellipse">
              <a:avLst/>
            </a:prstGeom>
            <a:solidFill>
              <a:schemeClr val="accent3">
                <a:lumMod val="75000"/>
              </a:schemeClr>
            </a:solidFill>
            <a:ln>
              <a:noFill/>
            </a:ln>
          </p:spPr>
          <p:txBody>
            <a:bodyPr anchor="ctr"/>
            <a:lstStyle/>
            <a:p>
              <a:pPr algn="ctr"/>
              <a:endParaRPr lang="zh-CN" altLang="en-US" sz="1500" b="1">
                <a:solidFill>
                  <a:schemeClr val="bg1"/>
                </a:solidFill>
                <a:ea typeface="Arial Unicode MS" panose="020B0604020202020204" pitchFamily="34" charset="-128"/>
              </a:endParaRPr>
            </a:p>
          </p:txBody>
        </p:sp>
        <p:sp>
          <p:nvSpPr>
            <p:cNvPr id="11" name="Oval 40"/>
            <p:cNvSpPr>
              <a:spLocks noChangeArrowheads="1"/>
            </p:cNvSpPr>
            <p:nvPr/>
          </p:nvSpPr>
          <p:spPr bwMode="auto">
            <a:xfrm>
              <a:off x="5184184" y="3853548"/>
              <a:ext cx="501183" cy="496971"/>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sz="1500" b="1">
                <a:solidFill>
                  <a:schemeClr val="bg1"/>
                </a:solidFill>
                <a:ea typeface="Arial Unicode MS" panose="020B0604020202020204" pitchFamily="34" charset="-128"/>
              </a:endParaRPr>
            </a:p>
          </p:txBody>
        </p:sp>
        <p:sp>
          <p:nvSpPr>
            <p:cNvPr id="12" name="Oval 41"/>
            <p:cNvSpPr>
              <a:spLocks noChangeArrowheads="1"/>
            </p:cNvSpPr>
            <p:nvPr/>
          </p:nvSpPr>
          <p:spPr bwMode="auto">
            <a:xfrm>
              <a:off x="6058096" y="3388164"/>
              <a:ext cx="492760" cy="492760"/>
            </a:xfrm>
            <a:prstGeom prst="ellipse">
              <a:avLst/>
            </a:prstGeom>
            <a:solidFill>
              <a:schemeClr val="accent4"/>
            </a:solidFill>
            <a:ln>
              <a:noFill/>
            </a:ln>
          </p:spPr>
          <p:txBody>
            <a:bodyPr anchor="ctr"/>
            <a:lstStyle/>
            <a:p>
              <a:pPr algn="ctr"/>
              <a:endParaRPr lang="zh-CN" altLang="en-US" sz="1500" b="1">
                <a:solidFill>
                  <a:schemeClr val="bg1"/>
                </a:solidFill>
                <a:ea typeface="Arial Unicode MS" panose="020B0604020202020204" pitchFamily="34" charset="-128"/>
              </a:endParaRPr>
            </a:p>
          </p:txBody>
        </p:sp>
        <p:sp>
          <p:nvSpPr>
            <p:cNvPr id="13" name="Oval 42"/>
            <p:cNvSpPr>
              <a:spLocks noChangeArrowheads="1"/>
            </p:cNvSpPr>
            <p:nvPr/>
          </p:nvSpPr>
          <p:spPr bwMode="auto">
            <a:xfrm>
              <a:off x="3552181" y="2554262"/>
              <a:ext cx="488548" cy="496971"/>
            </a:xfrm>
            <a:prstGeom prst="ellipse">
              <a:avLst/>
            </a:prstGeom>
            <a:solidFill>
              <a:schemeClr val="accent5"/>
            </a:solidFill>
            <a:ln>
              <a:noFill/>
            </a:ln>
          </p:spPr>
          <p:txBody>
            <a:bodyPr anchor="ctr"/>
            <a:lstStyle/>
            <a:p>
              <a:pPr algn="ctr"/>
              <a:endParaRPr lang="zh-CN" altLang="en-US" sz="1500" b="1">
                <a:solidFill>
                  <a:schemeClr val="bg1"/>
                </a:solidFill>
                <a:ea typeface="Arial Unicode MS" panose="020B0604020202020204" pitchFamily="34" charset="-128"/>
              </a:endParaRPr>
            </a:p>
          </p:txBody>
        </p:sp>
        <p:sp>
          <p:nvSpPr>
            <p:cNvPr id="14" name="Oval 43"/>
            <p:cNvSpPr>
              <a:spLocks noChangeArrowheads="1"/>
            </p:cNvSpPr>
            <p:nvPr/>
          </p:nvSpPr>
          <p:spPr bwMode="auto">
            <a:xfrm>
              <a:off x="5630616" y="2556368"/>
              <a:ext cx="488548" cy="492760"/>
            </a:xfrm>
            <a:prstGeom prst="ellipse">
              <a:avLst/>
            </a:prstGeom>
            <a:solidFill>
              <a:schemeClr val="accent3">
                <a:lumMod val="75000"/>
              </a:schemeClr>
            </a:solidFill>
            <a:ln>
              <a:noFill/>
            </a:ln>
          </p:spPr>
          <p:txBody>
            <a:bodyPr anchor="ctr"/>
            <a:lstStyle/>
            <a:p>
              <a:pPr algn="ctr"/>
              <a:endParaRPr lang="zh-CN" altLang="en-US" sz="1500" b="1">
                <a:solidFill>
                  <a:schemeClr val="bg1"/>
                </a:solidFill>
                <a:ea typeface="Arial Unicode MS" panose="020B0604020202020204" pitchFamily="34" charset="-128"/>
              </a:endParaRPr>
            </a:p>
          </p:txBody>
        </p:sp>
        <p:sp>
          <p:nvSpPr>
            <p:cNvPr id="15" name="Oval 44"/>
            <p:cNvSpPr>
              <a:spLocks noChangeArrowheads="1"/>
            </p:cNvSpPr>
            <p:nvPr/>
          </p:nvSpPr>
          <p:spPr bwMode="auto">
            <a:xfrm>
              <a:off x="6942536" y="3316566"/>
              <a:ext cx="488548" cy="496971"/>
            </a:xfrm>
            <a:prstGeom prst="ellipse">
              <a:avLst/>
            </a:prstGeom>
            <a:solidFill>
              <a:schemeClr val="accent3">
                <a:lumMod val="75000"/>
              </a:schemeClr>
            </a:solidFill>
            <a:ln>
              <a:noFill/>
            </a:ln>
          </p:spPr>
          <p:txBody>
            <a:bodyPr anchor="ctr"/>
            <a:lstStyle/>
            <a:p>
              <a:pPr algn="ctr"/>
              <a:endParaRPr lang="zh-CN" altLang="en-US" sz="1500" b="1">
                <a:solidFill>
                  <a:schemeClr val="bg1"/>
                </a:solidFill>
                <a:ea typeface="Arial Unicode MS" panose="020B0604020202020204" pitchFamily="34" charset="-128"/>
              </a:endParaRPr>
            </a:p>
          </p:txBody>
        </p:sp>
        <p:sp>
          <p:nvSpPr>
            <p:cNvPr id="16" name="Oval 45"/>
            <p:cNvSpPr>
              <a:spLocks noChangeArrowheads="1"/>
            </p:cNvSpPr>
            <p:nvPr/>
          </p:nvSpPr>
          <p:spPr bwMode="auto">
            <a:xfrm>
              <a:off x="1600094" y="2552157"/>
              <a:ext cx="488548" cy="501183"/>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sz="1500" b="1">
                <a:solidFill>
                  <a:schemeClr val="bg1"/>
                </a:solidFill>
                <a:ea typeface="Arial Unicode MS" panose="020B0604020202020204" pitchFamily="34" charset="-128"/>
              </a:endParaRPr>
            </a:p>
          </p:txBody>
        </p:sp>
        <p:sp>
          <p:nvSpPr>
            <p:cNvPr id="17" name="Oval 46"/>
            <p:cNvSpPr>
              <a:spLocks noChangeArrowheads="1"/>
            </p:cNvSpPr>
            <p:nvPr/>
          </p:nvSpPr>
          <p:spPr bwMode="auto">
            <a:xfrm>
              <a:off x="1671692" y="3276556"/>
              <a:ext cx="345353" cy="349565"/>
            </a:xfrm>
            <a:prstGeom prst="ellipse">
              <a:avLst/>
            </a:prstGeom>
            <a:solidFill>
              <a:schemeClr val="accent4"/>
            </a:solidFill>
            <a:ln>
              <a:noFill/>
            </a:ln>
          </p:spPr>
          <p:txBody>
            <a:bodyPr anchor="ctr"/>
            <a:lstStyle/>
            <a:p>
              <a:pPr algn="ctr"/>
              <a:endParaRPr lang="zh-CN" altLang="en-US" sz="1500" b="1">
                <a:solidFill>
                  <a:schemeClr val="bg1"/>
                </a:solidFill>
                <a:ea typeface="Arial Unicode MS" panose="020B0604020202020204" pitchFamily="34" charset="-128"/>
              </a:endParaRPr>
            </a:p>
          </p:txBody>
        </p:sp>
        <p:sp>
          <p:nvSpPr>
            <p:cNvPr id="18" name="Oval 47"/>
            <p:cNvSpPr>
              <a:spLocks noChangeArrowheads="1"/>
            </p:cNvSpPr>
            <p:nvPr/>
          </p:nvSpPr>
          <p:spPr bwMode="auto">
            <a:xfrm>
              <a:off x="8056510" y="3853548"/>
              <a:ext cx="501183" cy="496971"/>
            </a:xfrm>
            <a:prstGeom prst="ellipse">
              <a:avLst/>
            </a:prstGeom>
            <a:solidFill>
              <a:schemeClr val="accent2"/>
            </a:solidFill>
            <a:ln>
              <a:noFill/>
            </a:ln>
          </p:spPr>
          <p:txBody>
            <a:bodyPr anchor="ctr"/>
            <a:lstStyle/>
            <a:p>
              <a:pPr algn="ctr"/>
              <a:endParaRPr lang="zh-CN" altLang="en-US" sz="1500" b="1">
                <a:solidFill>
                  <a:schemeClr val="bg1"/>
                </a:solidFill>
                <a:ea typeface="Arial Unicode MS" panose="020B0604020202020204" pitchFamily="34" charset="-128"/>
              </a:endParaRPr>
            </a:p>
          </p:txBody>
        </p:sp>
        <p:sp>
          <p:nvSpPr>
            <p:cNvPr id="19" name="Oval 48"/>
            <p:cNvSpPr>
              <a:spLocks noChangeArrowheads="1"/>
            </p:cNvSpPr>
            <p:nvPr/>
          </p:nvSpPr>
          <p:spPr bwMode="auto">
            <a:xfrm>
              <a:off x="8062828" y="2554262"/>
              <a:ext cx="488548" cy="496971"/>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lang="zh-CN" altLang="en-US" sz="1500" b="1">
                <a:solidFill>
                  <a:schemeClr val="bg1"/>
                </a:solidFill>
                <a:ea typeface="Arial Unicode MS" panose="020B0604020202020204" pitchFamily="34" charset="-128"/>
              </a:endParaRPr>
            </a:p>
          </p:txBody>
        </p:sp>
        <p:sp>
          <p:nvSpPr>
            <p:cNvPr id="20" name="Oval 49"/>
            <p:cNvSpPr>
              <a:spLocks noChangeArrowheads="1"/>
            </p:cNvSpPr>
            <p:nvPr/>
          </p:nvSpPr>
          <p:spPr bwMode="auto">
            <a:xfrm>
              <a:off x="8134425" y="3278661"/>
              <a:ext cx="345353" cy="345353"/>
            </a:xfrm>
            <a:prstGeom prst="ellipse">
              <a:avLst/>
            </a:prstGeom>
            <a:solidFill>
              <a:schemeClr val="accent4"/>
            </a:solidFill>
            <a:ln>
              <a:noFill/>
            </a:ln>
          </p:spPr>
          <p:txBody>
            <a:bodyPr anchor="ctr"/>
            <a:lstStyle/>
            <a:p>
              <a:pPr algn="ctr"/>
              <a:endParaRPr lang="zh-CN" altLang="en-US" sz="1500" b="1">
                <a:solidFill>
                  <a:schemeClr val="bg1"/>
                </a:solidFill>
                <a:ea typeface="Arial Unicode MS" panose="020B0604020202020204" pitchFamily="34" charset="-128"/>
              </a:endParaRPr>
            </a:p>
          </p:txBody>
        </p:sp>
        <p:sp>
          <p:nvSpPr>
            <p:cNvPr id="21" name="Oval 50"/>
            <p:cNvSpPr>
              <a:spLocks noChangeArrowheads="1"/>
            </p:cNvSpPr>
            <p:nvPr/>
          </p:nvSpPr>
          <p:spPr bwMode="auto">
            <a:xfrm>
              <a:off x="2547709" y="3929357"/>
              <a:ext cx="349565" cy="345353"/>
            </a:xfrm>
            <a:prstGeom prst="ellipse">
              <a:avLst/>
            </a:prstGeom>
            <a:solidFill>
              <a:schemeClr val="accent2"/>
            </a:solidFill>
            <a:ln>
              <a:noFill/>
            </a:ln>
          </p:spPr>
          <p:txBody>
            <a:bodyPr anchor="ctr"/>
            <a:lstStyle/>
            <a:p>
              <a:pPr algn="ctr"/>
              <a:endParaRPr lang="zh-CN" altLang="en-US" sz="1500" b="1">
                <a:solidFill>
                  <a:schemeClr val="bg1"/>
                </a:solidFill>
                <a:ea typeface="Arial Unicode MS" panose="020B0604020202020204" pitchFamily="34" charset="-128"/>
              </a:endParaRPr>
            </a:p>
          </p:txBody>
        </p:sp>
        <p:sp>
          <p:nvSpPr>
            <p:cNvPr id="22" name="Oval 51"/>
            <p:cNvSpPr>
              <a:spLocks noChangeArrowheads="1"/>
            </p:cNvSpPr>
            <p:nvPr/>
          </p:nvSpPr>
          <p:spPr bwMode="auto">
            <a:xfrm>
              <a:off x="3836465" y="3929357"/>
              <a:ext cx="349565" cy="345353"/>
            </a:xfrm>
            <a:prstGeom prst="ellipse">
              <a:avLst/>
            </a:prstGeom>
            <a:solidFill>
              <a:schemeClr val="accent3"/>
            </a:solidFill>
            <a:ln>
              <a:noFill/>
            </a:ln>
          </p:spPr>
          <p:txBody>
            <a:bodyPr anchor="ctr"/>
            <a:lstStyle/>
            <a:p>
              <a:pPr algn="ctr"/>
              <a:endParaRPr lang="zh-CN" altLang="en-US" sz="1500" b="1">
                <a:solidFill>
                  <a:schemeClr val="bg1"/>
                </a:solidFill>
                <a:ea typeface="Arial Unicode MS" panose="020B0604020202020204" pitchFamily="34" charset="-128"/>
              </a:endParaRPr>
            </a:p>
          </p:txBody>
        </p:sp>
        <p:sp>
          <p:nvSpPr>
            <p:cNvPr id="23" name="Oval 52"/>
            <p:cNvSpPr>
              <a:spLocks noChangeArrowheads="1"/>
            </p:cNvSpPr>
            <p:nvPr/>
          </p:nvSpPr>
          <p:spPr bwMode="auto">
            <a:xfrm>
              <a:off x="6567702" y="3927251"/>
              <a:ext cx="349565" cy="349565"/>
            </a:xfrm>
            <a:prstGeom prst="ellipse">
              <a:avLst/>
            </a:prstGeom>
            <a:solidFill>
              <a:schemeClr val="accent5"/>
            </a:solidFill>
            <a:ln>
              <a:noFill/>
            </a:ln>
          </p:spPr>
          <p:txBody>
            <a:bodyPr anchor="ctr"/>
            <a:lstStyle/>
            <a:p>
              <a:pPr algn="ctr"/>
              <a:endParaRPr lang="zh-CN" altLang="en-US" sz="1500" b="1">
                <a:solidFill>
                  <a:schemeClr val="bg1"/>
                </a:solidFill>
                <a:ea typeface="Arial Unicode MS" panose="020B0604020202020204" pitchFamily="34" charset="-128"/>
              </a:endParaRPr>
            </a:p>
          </p:txBody>
        </p:sp>
        <p:sp>
          <p:nvSpPr>
            <p:cNvPr id="24" name="Oval 53"/>
            <p:cNvSpPr>
              <a:spLocks noChangeArrowheads="1"/>
            </p:cNvSpPr>
            <p:nvPr/>
          </p:nvSpPr>
          <p:spPr bwMode="auto">
            <a:xfrm>
              <a:off x="2389773" y="2630072"/>
              <a:ext cx="336930" cy="345353"/>
            </a:xfrm>
            <a:prstGeom prst="ellipse">
              <a:avLst/>
            </a:prstGeom>
            <a:solidFill>
              <a:schemeClr val="accent3"/>
            </a:solidFill>
            <a:ln>
              <a:noFill/>
            </a:ln>
          </p:spPr>
          <p:txBody>
            <a:bodyPr anchor="ctr"/>
            <a:lstStyle/>
            <a:p>
              <a:pPr algn="ctr"/>
              <a:endParaRPr lang="zh-CN" altLang="en-US" sz="1500" b="1">
                <a:solidFill>
                  <a:schemeClr val="bg1"/>
                </a:solidFill>
                <a:ea typeface="Arial Unicode MS" panose="020B0604020202020204" pitchFamily="34" charset="-128"/>
              </a:endParaRPr>
            </a:p>
          </p:txBody>
        </p:sp>
        <p:sp>
          <p:nvSpPr>
            <p:cNvPr id="25" name="Oval 54"/>
            <p:cNvSpPr>
              <a:spLocks noChangeArrowheads="1"/>
            </p:cNvSpPr>
            <p:nvPr/>
          </p:nvSpPr>
          <p:spPr bwMode="auto">
            <a:xfrm>
              <a:off x="4718800" y="2630072"/>
              <a:ext cx="336930" cy="345353"/>
            </a:xfrm>
            <a:prstGeom prst="ellipse">
              <a:avLst/>
            </a:prstGeom>
            <a:solidFill>
              <a:schemeClr val="accent2"/>
            </a:solidFill>
            <a:ln>
              <a:noFill/>
            </a:ln>
          </p:spPr>
          <p:txBody>
            <a:bodyPr anchor="ctr"/>
            <a:lstStyle/>
            <a:p>
              <a:pPr algn="ctr"/>
              <a:endParaRPr lang="zh-CN" altLang="en-US" sz="1500" b="1">
                <a:solidFill>
                  <a:schemeClr val="bg1"/>
                </a:solidFill>
                <a:ea typeface="Arial Unicode MS" panose="020B0604020202020204" pitchFamily="34" charset="-128"/>
              </a:endParaRPr>
            </a:p>
          </p:txBody>
        </p:sp>
        <p:sp>
          <p:nvSpPr>
            <p:cNvPr id="26" name="Oval 55"/>
            <p:cNvSpPr>
              <a:spLocks noChangeArrowheads="1"/>
            </p:cNvSpPr>
            <p:nvPr/>
          </p:nvSpPr>
          <p:spPr bwMode="auto">
            <a:xfrm>
              <a:off x="7287889" y="2630072"/>
              <a:ext cx="336930" cy="345353"/>
            </a:xfrm>
            <a:prstGeom prst="ellipse">
              <a:avLst/>
            </a:prstGeom>
            <a:solidFill>
              <a:schemeClr val="accent3"/>
            </a:solidFill>
            <a:ln>
              <a:noFill/>
            </a:ln>
          </p:spPr>
          <p:txBody>
            <a:bodyPr anchor="ctr"/>
            <a:lstStyle/>
            <a:p>
              <a:pPr algn="ctr"/>
              <a:endParaRPr lang="zh-CN" altLang="en-US" sz="1500" b="1">
                <a:solidFill>
                  <a:schemeClr val="bg1"/>
                </a:solidFill>
                <a:ea typeface="Arial Unicode MS" panose="020B0604020202020204" pitchFamily="34" charset="-128"/>
              </a:endParaRPr>
            </a:p>
          </p:txBody>
        </p:sp>
        <p:grpSp>
          <p:nvGrpSpPr>
            <p:cNvPr id="27" name="Group 56"/>
            <p:cNvGrpSpPr/>
            <p:nvPr/>
          </p:nvGrpSpPr>
          <p:grpSpPr bwMode="auto">
            <a:xfrm rot="16200000">
              <a:off x="9069405" y="2571109"/>
              <a:ext cx="1292968" cy="1764669"/>
              <a:chOff x="2963" y="2431"/>
              <a:chExt cx="307" cy="419"/>
            </a:xfrm>
          </p:grpSpPr>
          <p:sp>
            <p:nvSpPr>
              <p:cNvPr id="28" name="Freeform 57"/>
              <p:cNvSpPr/>
              <p:nvPr/>
            </p:nvSpPr>
            <p:spPr bwMode="auto">
              <a:xfrm>
                <a:off x="3068" y="2715"/>
                <a:ext cx="99" cy="135"/>
              </a:xfrm>
              <a:custGeom>
                <a:avLst/>
                <a:gdLst>
                  <a:gd name="T0" fmla="*/ 0 w 60"/>
                  <a:gd name="T1" fmla="*/ 0 h 82"/>
                  <a:gd name="T2" fmla="*/ 30 w 60"/>
                  <a:gd name="T3" fmla="*/ 82 h 82"/>
                  <a:gd name="T4" fmla="*/ 60 w 60"/>
                  <a:gd name="T5" fmla="*/ 0 h 82"/>
                  <a:gd name="T6" fmla="*/ 30 w 60"/>
                  <a:gd name="T7" fmla="*/ 3 h 82"/>
                  <a:gd name="T8" fmla="*/ 0 w 60"/>
                  <a:gd name="T9" fmla="*/ 0 h 82"/>
                </a:gdLst>
                <a:ahLst/>
                <a:cxnLst>
                  <a:cxn ang="0">
                    <a:pos x="T0" y="T1"/>
                  </a:cxn>
                  <a:cxn ang="0">
                    <a:pos x="T2" y="T3"/>
                  </a:cxn>
                  <a:cxn ang="0">
                    <a:pos x="T4" y="T5"/>
                  </a:cxn>
                  <a:cxn ang="0">
                    <a:pos x="T6" y="T7"/>
                  </a:cxn>
                  <a:cxn ang="0">
                    <a:pos x="T8" y="T9"/>
                  </a:cxn>
                </a:cxnLst>
                <a:rect l="0" t="0" r="r" b="b"/>
                <a:pathLst>
                  <a:path w="60" h="82">
                    <a:moveTo>
                      <a:pt x="0" y="0"/>
                    </a:moveTo>
                    <a:cubicBezTo>
                      <a:pt x="30" y="82"/>
                      <a:pt x="30" y="82"/>
                      <a:pt x="30" y="82"/>
                    </a:cubicBezTo>
                    <a:cubicBezTo>
                      <a:pt x="60" y="0"/>
                      <a:pt x="60" y="0"/>
                      <a:pt x="60" y="0"/>
                    </a:cubicBezTo>
                    <a:cubicBezTo>
                      <a:pt x="50" y="2"/>
                      <a:pt x="40" y="3"/>
                      <a:pt x="30" y="3"/>
                    </a:cubicBezTo>
                    <a:cubicBezTo>
                      <a:pt x="20" y="3"/>
                      <a:pt x="10" y="2"/>
                      <a:pt x="0" y="0"/>
                    </a:cubicBezTo>
                    <a:close/>
                  </a:path>
                </a:pathLst>
              </a:custGeom>
              <a:solidFill>
                <a:schemeClr val="tx1">
                  <a:lumMod val="50000"/>
                  <a:lumOff val="5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ea typeface="Arial Unicode MS" panose="020B0604020202020204" pitchFamily="34" charset="-128"/>
                </a:endParaRPr>
              </a:p>
            </p:txBody>
          </p:sp>
          <p:sp>
            <p:nvSpPr>
              <p:cNvPr id="29" name="Freeform 58"/>
              <p:cNvSpPr/>
              <p:nvPr/>
            </p:nvSpPr>
            <p:spPr bwMode="auto">
              <a:xfrm>
                <a:off x="2963" y="2431"/>
                <a:ext cx="307" cy="289"/>
              </a:xfrm>
              <a:custGeom>
                <a:avLst/>
                <a:gdLst>
                  <a:gd name="T0" fmla="*/ 0 w 187"/>
                  <a:gd name="T1" fmla="*/ 0 h 176"/>
                  <a:gd name="T2" fmla="*/ 64 w 187"/>
                  <a:gd name="T3" fmla="*/ 173 h 176"/>
                  <a:gd name="T4" fmla="*/ 94 w 187"/>
                  <a:gd name="T5" fmla="*/ 176 h 176"/>
                  <a:gd name="T6" fmla="*/ 124 w 187"/>
                  <a:gd name="T7" fmla="*/ 173 h 176"/>
                  <a:gd name="T8" fmla="*/ 187 w 187"/>
                  <a:gd name="T9" fmla="*/ 0 h 176"/>
                  <a:gd name="T10" fmla="*/ 0 w 187"/>
                  <a:gd name="T11" fmla="*/ 0 h 176"/>
                </a:gdLst>
                <a:ahLst/>
                <a:cxnLst>
                  <a:cxn ang="0">
                    <a:pos x="T0" y="T1"/>
                  </a:cxn>
                  <a:cxn ang="0">
                    <a:pos x="T2" y="T3"/>
                  </a:cxn>
                  <a:cxn ang="0">
                    <a:pos x="T4" y="T5"/>
                  </a:cxn>
                  <a:cxn ang="0">
                    <a:pos x="T6" y="T7"/>
                  </a:cxn>
                  <a:cxn ang="0">
                    <a:pos x="T8" y="T9"/>
                  </a:cxn>
                  <a:cxn ang="0">
                    <a:pos x="T10" y="T11"/>
                  </a:cxn>
                </a:cxnLst>
                <a:rect l="0" t="0" r="r" b="b"/>
                <a:pathLst>
                  <a:path w="187" h="176">
                    <a:moveTo>
                      <a:pt x="0" y="0"/>
                    </a:moveTo>
                    <a:cubicBezTo>
                      <a:pt x="64" y="173"/>
                      <a:pt x="64" y="173"/>
                      <a:pt x="64" y="173"/>
                    </a:cubicBezTo>
                    <a:cubicBezTo>
                      <a:pt x="74" y="175"/>
                      <a:pt x="84" y="176"/>
                      <a:pt x="94" y="176"/>
                    </a:cubicBezTo>
                    <a:cubicBezTo>
                      <a:pt x="104" y="176"/>
                      <a:pt x="114" y="175"/>
                      <a:pt x="124" y="173"/>
                    </a:cubicBezTo>
                    <a:cubicBezTo>
                      <a:pt x="187" y="0"/>
                      <a:pt x="187" y="0"/>
                      <a:pt x="187" y="0"/>
                    </a:cubicBezTo>
                    <a:lnTo>
                      <a:pt x="0" y="0"/>
                    </a:ln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1350">
                  <a:ea typeface="Arial Unicode MS" panose="020B0604020202020204" pitchFamily="34" charset="-128"/>
                </a:endParaRPr>
              </a:p>
            </p:txBody>
          </p:sp>
        </p:grpSp>
      </p:grpSp>
      <p:sp>
        <p:nvSpPr>
          <p:cNvPr id="46" name="Freeform 299"/>
          <p:cNvSpPr/>
          <p:nvPr/>
        </p:nvSpPr>
        <p:spPr>
          <a:xfrm>
            <a:off x="4871708" y="4094314"/>
            <a:ext cx="395672" cy="431424"/>
          </a:xfrm>
          <a:custGeom>
            <a:avLst/>
            <a:gdLst>
              <a:gd name="connsiteX0" fmla="*/ 73103 w 297485"/>
              <a:gd name="connsiteY0" fmla="*/ 148745 h 324532"/>
              <a:gd name="connsiteX1" fmla="*/ 81977 w 297485"/>
              <a:gd name="connsiteY1" fmla="*/ 153288 h 324532"/>
              <a:gd name="connsiteX2" fmla="*/ 97718 w 297485"/>
              <a:gd name="connsiteY2" fmla="*/ 163429 h 324532"/>
              <a:gd name="connsiteX3" fmla="*/ 120536 w 297485"/>
              <a:gd name="connsiteY3" fmla="*/ 173571 h 324532"/>
              <a:gd name="connsiteX4" fmla="*/ 148743 w 297485"/>
              <a:gd name="connsiteY4" fmla="*/ 178114 h 324532"/>
              <a:gd name="connsiteX5" fmla="*/ 176949 w 297485"/>
              <a:gd name="connsiteY5" fmla="*/ 173571 h 324532"/>
              <a:gd name="connsiteX6" fmla="*/ 199768 w 297485"/>
              <a:gd name="connsiteY6" fmla="*/ 163429 h 324532"/>
              <a:gd name="connsiteX7" fmla="*/ 215508 w 297485"/>
              <a:gd name="connsiteY7" fmla="*/ 153288 h 324532"/>
              <a:gd name="connsiteX8" fmla="*/ 224382 w 297485"/>
              <a:gd name="connsiteY8" fmla="*/ 148745 h 324532"/>
              <a:gd name="connsiteX9" fmla="*/ 247940 w 297485"/>
              <a:gd name="connsiteY9" fmla="*/ 152971 h 324532"/>
              <a:gd name="connsiteX10" fmla="*/ 266005 w 297485"/>
              <a:gd name="connsiteY10" fmla="*/ 164275 h 324532"/>
              <a:gd name="connsiteX11" fmla="*/ 279104 w 297485"/>
              <a:gd name="connsiteY11" fmla="*/ 181388 h 324532"/>
              <a:gd name="connsiteX12" fmla="*/ 288189 w 297485"/>
              <a:gd name="connsiteY12" fmla="*/ 201988 h 324532"/>
              <a:gd name="connsiteX13" fmla="*/ 293788 w 297485"/>
              <a:gd name="connsiteY13" fmla="*/ 224913 h 324532"/>
              <a:gd name="connsiteX14" fmla="*/ 296746 w 297485"/>
              <a:gd name="connsiteY14" fmla="*/ 247942 h 324532"/>
              <a:gd name="connsiteX15" fmla="*/ 297485 w 297485"/>
              <a:gd name="connsiteY15" fmla="*/ 269810 h 324532"/>
              <a:gd name="connsiteX16" fmla="*/ 282061 w 297485"/>
              <a:gd name="connsiteY16" fmla="*/ 309848 h 324532"/>
              <a:gd name="connsiteX17" fmla="*/ 241073 w 297485"/>
              <a:gd name="connsiteY17" fmla="*/ 324532 h 324532"/>
              <a:gd name="connsiteX18" fmla="*/ 56412 w 297485"/>
              <a:gd name="connsiteY18" fmla="*/ 324532 h 324532"/>
              <a:gd name="connsiteX19" fmla="*/ 15423 w 297485"/>
              <a:gd name="connsiteY19" fmla="*/ 309848 h 324532"/>
              <a:gd name="connsiteX20" fmla="*/ 0 w 297485"/>
              <a:gd name="connsiteY20" fmla="*/ 269810 h 324532"/>
              <a:gd name="connsiteX21" fmla="*/ 740 w 297485"/>
              <a:gd name="connsiteY21" fmla="*/ 247942 h 324532"/>
              <a:gd name="connsiteX22" fmla="*/ 3698 w 297485"/>
              <a:gd name="connsiteY22" fmla="*/ 224913 h 324532"/>
              <a:gd name="connsiteX23" fmla="*/ 9296 w 297485"/>
              <a:gd name="connsiteY23" fmla="*/ 201988 h 324532"/>
              <a:gd name="connsiteX24" fmla="*/ 18382 w 297485"/>
              <a:gd name="connsiteY24" fmla="*/ 181388 h 324532"/>
              <a:gd name="connsiteX25" fmla="*/ 31481 w 297485"/>
              <a:gd name="connsiteY25" fmla="*/ 164275 h 324532"/>
              <a:gd name="connsiteX26" fmla="*/ 49546 w 297485"/>
              <a:gd name="connsiteY26" fmla="*/ 152971 h 324532"/>
              <a:gd name="connsiteX27" fmla="*/ 73103 w 297485"/>
              <a:gd name="connsiteY27" fmla="*/ 148745 h 324532"/>
              <a:gd name="connsiteX28" fmla="*/ 148743 w 297485"/>
              <a:gd name="connsiteY28" fmla="*/ 0 h 324532"/>
              <a:gd name="connsiteX29" fmla="*/ 206106 w 297485"/>
              <a:gd name="connsiteY29" fmla="*/ 23770 h 324532"/>
              <a:gd name="connsiteX30" fmla="*/ 229875 w 297485"/>
              <a:gd name="connsiteY30" fmla="*/ 81133 h 324532"/>
              <a:gd name="connsiteX31" fmla="*/ 206106 w 297485"/>
              <a:gd name="connsiteY31" fmla="*/ 138496 h 324532"/>
              <a:gd name="connsiteX32" fmla="*/ 148743 w 297485"/>
              <a:gd name="connsiteY32" fmla="*/ 162266 h 324532"/>
              <a:gd name="connsiteX33" fmla="*/ 91379 w 297485"/>
              <a:gd name="connsiteY33" fmla="*/ 138496 h 324532"/>
              <a:gd name="connsiteX34" fmla="*/ 67610 w 297485"/>
              <a:gd name="connsiteY34" fmla="*/ 81133 h 324532"/>
              <a:gd name="connsiteX35" fmla="*/ 91379 w 297485"/>
              <a:gd name="connsiteY35" fmla="*/ 23770 h 324532"/>
              <a:gd name="connsiteX36" fmla="*/ 148743 w 297485"/>
              <a:gd name="connsiteY36" fmla="*/ 0 h 32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7485" h="324532">
                <a:moveTo>
                  <a:pt x="73103" y="148745"/>
                </a:moveTo>
                <a:cubicBezTo>
                  <a:pt x="74372" y="148745"/>
                  <a:pt x="77330" y="150259"/>
                  <a:pt x="81977" y="153288"/>
                </a:cubicBezTo>
                <a:cubicBezTo>
                  <a:pt x="86626" y="156316"/>
                  <a:pt x="91872" y="159697"/>
                  <a:pt x="97718" y="163429"/>
                </a:cubicBezTo>
                <a:cubicBezTo>
                  <a:pt x="103564" y="167162"/>
                  <a:pt x="111170" y="170542"/>
                  <a:pt x="120536" y="173571"/>
                </a:cubicBezTo>
                <a:cubicBezTo>
                  <a:pt x="129903" y="176599"/>
                  <a:pt x="139306" y="178114"/>
                  <a:pt x="148743" y="178114"/>
                </a:cubicBezTo>
                <a:cubicBezTo>
                  <a:pt x="158180" y="178114"/>
                  <a:pt x="167582" y="176599"/>
                  <a:pt x="176949" y="173571"/>
                </a:cubicBezTo>
                <a:cubicBezTo>
                  <a:pt x="186315" y="170542"/>
                  <a:pt x="193922" y="167162"/>
                  <a:pt x="199768" y="163429"/>
                </a:cubicBezTo>
                <a:cubicBezTo>
                  <a:pt x="205613" y="159697"/>
                  <a:pt x="210860" y="156316"/>
                  <a:pt x="215508" y="153288"/>
                </a:cubicBezTo>
                <a:cubicBezTo>
                  <a:pt x="220157" y="150259"/>
                  <a:pt x="223115" y="148745"/>
                  <a:pt x="224382" y="148745"/>
                </a:cubicBezTo>
                <a:cubicBezTo>
                  <a:pt x="232974" y="148745"/>
                  <a:pt x="240827" y="150154"/>
                  <a:pt x="247940" y="152971"/>
                </a:cubicBezTo>
                <a:cubicBezTo>
                  <a:pt x="255053" y="155788"/>
                  <a:pt x="261074" y="159556"/>
                  <a:pt x="266005" y="164275"/>
                </a:cubicBezTo>
                <a:cubicBezTo>
                  <a:pt x="270935" y="168993"/>
                  <a:pt x="275301" y="174697"/>
                  <a:pt x="279104" y="181388"/>
                </a:cubicBezTo>
                <a:cubicBezTo>
                  <a:pt x="282907" y="188079"/>
                  <a:pt x="285935" y="194946"/>
                  <a:pt x="288189" y="201988"/>
                </a:cubicBezTo>
                <a:cubicBezTo>
                  <a:pt x="290443" y="209031"/>
                  <a:pt x="292309" y="216673"/>
                  <a:pt x="293788" y="224913"/>
                </a:cubicBezTo>
                <a:cubicBezTo>
                  <a:pt x="295267" y="233152"/>
                  <a:pt x="296253" y="240829"/>
                  <a:pt x="296746" y="247942"/>
                </a:cubicBezTo>
                <a:cubicBezTo>
                  <a:pt x="297238" y="255056"/>
                  <a:pt x="297485" y="262344"/>
                  <a:pt x="297485" y="269810"/>
                </a:cubicBezTo>
                <a:cubicBezTo>
                  <a:pt x="297485" y="286713"/>
                  <a:pt x="292344" y="300059"/>
                  <a:pt x="282061" y="309848"/>
                </a:cubicBezTo>
                <a:cubicBezTo>
                  <a:pt x="271779" y="319638"/>
                  <a:pt x="258116" y="324532"/>
                  <a:pt x="241073" y="324532"/>
                </a:cubicBezTo>
                <a:lnTo>
                  <a:pt x="56412" y="324532"/>
                </a:lnTo>
                <a:cubicBezTo>
                  <a:pt x="39368" y="324532"/>
                  <a:pt x="25706" y="319638"/>
                  <a:pt x="15423" y="309848"/>
                </a:cubicBezTo>
                <a:cubicBezTo>
                  <a:pt x="5141" y="300059"/>
                  <a:pt x="0" y="286713"/>
                  <a:pt x="0" y="269810"/>
                </a:cubicBezTo>
                <a:cubicBezTo>
                  <a:pt x="0" y="262344"/>
                  <a:pt x="246" y="255056"/>
                  <a:pt x="740" y="247942"/>
                </a:cubicBezTo>
                <a:cubicBezTo>
                  <a:pt x="1232" y="240829"/>
                  <a:pt x="2219" y="233152"/>
                  <a:pt x="3698" y="224913"/>
                </a:cubicBezTo>
                <a:cubicBezTo>
                  <a:pt x="5177" y="216673"/>
                  <a:pt x="7043" y="209031"/>
                  <a:pt x="9296" y="201988"/>
                </a:cubicBezTo>
                <a:cubicBezTo>
                  <a:pt x="11550" y="194946"/>
                  <a:pt x="14579" y="188079"/>
                  <a:pt x="18382" y="181388"/>
                </a:cubicBezTo>
                <a:cubicBezTo>
                  <a:pt x="22184" y="174697"/>
                  <a:pt x="26551" y="168993"/>
                  <a:pt x="31481" y="164275"/>
                </a:cubicBezTo>
                <a:cubicBezTo>
                  <a:pt x="36411" y="159556"/>
                  <a:pt x="42432" y="155788"/>
                  <a:pt x="49546" y="152971"/>
                </a:cubicBezTo>
                <a:cubicBezTo>
                  <a:pt x="56659" y="150154"/>
                  <a:pt x="64511" y="148745"/>
                  <a:pt x="73103" y="148745"/>
                </a:cubicBezTo>
                <a:close/>
                <a:moveTo>
                  <a:pt x="148743" y="0"/>
                </a:moveTo>
                <a:cubicBezTo>
                  <a:pt x="171139" y="0"/>
                  <a:pt x="190259" y="7923"/>
                  <a:pt x="206106" y="23770"/>
                </a:cubicBezTo>
                <a:cubicBezTo>
                  <a:pt x="221952" y="39616"/>
                  <a:pt x="229875" y="58736"/>
                  <a:pt x="229875" y="81133"/>
                </a:cubicBezTo>
                <a:cubicBezTo>
                  <a:pt x="229875" y="103529"/>
                  <a:pt x="221952" y="122650"/>
                  <a:pt x="206106" y="138496"/>
                </a:cubicBezTo>
                <a:cubicBezTo>
                  <a:pt x="190259" y="154342"/>
                  <a:pt x="171139" y="162266"/>
                  <a:pt x="148743" y="162266"/>
                </a:cubicBezTo>
                <a:cubicBezTo>
                  <a:pt x="126347" y="162266"/>
                  <a:pt x="107226" y="154342"/>
                  <a:pt x="91379" y="138496"/>
                </a:cubicBezTo>
                <a:cubicBezTo>
                  <a:pt x="75533" y="122650"/>
                  <a:pt x="67610" y="103529"/>
                  <a:pt x="67610" y="81133"/>
                </a:cubicBezTo>
                <a:cubicBezTo>
                  <a:pt x="67610" y="58736"/>
                  <a:pt x="75533" y="39616"/>
                  <a:pt x="91379" y="23770"/>
                </a:cubicBezTo>
                <a:cubicBezTo>
                  <a:pt x="107226" y="7923"/>
                  <a:pt x="126347" y="0"/>
                  <a:pt x="148743"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47" name="Freeform 386"/>
          <p:cNvSpPr/>
          <p:nvPr/>
        </p:nvSpPr>
        <p:spPr>
          <a:xfrm>
            <a:off x="8810922" y="4162667"/>
            <a:ext cx="533652" cy="425524"/>
          </a:xfrm>
          <a:custGeom>
            <a:avLst/>
            <a:gdLst>
              <a:gd name="connsiteX0" fmla="*/ 90147 w 534968"/>
              <a:gd name="connsiteY0" fmla="*/ 54088 h 426791"/>
              <a:gd name="connsiteX1" fmla="*/ 64652 w 534968"/>
              <a:gd name="connsiteY1" fmla="*/ 64652 h 426791"/>
              <a:gd name="connsiteX2" fmla="*/ 54089 w 534968"/>
              <a:gd name="connsiteY2" fmla="*/ 90147 h 426791"/>
              <a:gd name="connsiteX3" fmla="*/ 64652 w 534968"/>
              <a:gd name="connsiteY3" fmla="*/ 115642 h 426791"/>
              <a:gd name="connsiteX4" fmla="*/ 90147 w 534968"/>
              <a:gd name="connsiteY4" fmla="*/ 126206 h 426791"/>
              <a:gd name="connsiteX5" fmla="*/ 115642 w 534968"/>
              <a:gd name="connsiteY5" fmla="*/ 115642 h 426791"/>
              <a:gd name="connsiteX6" fmla="*/ 126206 w 534968"/>
              <a:gd name="connsiteY6" fmla="*/ 90147 h 426791"/>
              <a:gd name="connsiteX7" fmla="*/ 115642 w 534968"/>
              <a:gd name="connsiteY7" fmla="*/ 64652 h 426791"/>
              <a:gd name="connsiteX8" fmla="*/ 90147 w 534968"/>
              <a:gd name="connsiteY8" fmla="*/ 54088 h 426791"/>
              <a:gd name="connsiteX9" fmla="*/ 198325 w 534968"/>
              <a:gd name="connsiteY9" fmla="*/ 0 h 426791"/>
              <a:gd name="connsiteX10" fmla="*/ 261428 w 534968"/>
              <a:gd name="connsiteY10" fmla="*/ 0 h 426791"/>
              <a:gd name="connsiteX11" fmla="*/ 294387 w 534968"/>
              <a:gd name="connsiteY11" fmla="*/ 7465 h 426791"/>
              <a:gd name="connsiteX12" fmla="*/ 323122 w 534968"/>
              <a:gd name="connsiteY12" fmla="*/ 25636 h 426791"/>
              <a:gd name="connsiteX13" fmla="*/ 524545 w 534968"/>
              <a:gd name="connsiteY13" fmla="*/ 226777 h 426791"/>
              <a:gd name="connsiteX14" fmla="*/ 534968 w 534968"/>
              <a:gd name="connsiteY14" fmla="*/ 252412 h 426791"/>
              <a:gd name="connsiteX15" fmla="*/ 524545 w 534968"/>
              <a:gd name="connsiteY15" fmla="*/ 277766 h 426791"/>
              <a:gd name="connsiteX16" fmla="*/ 386225 w 534968"/>
              <a:gd name="connsiteY16" fmla="*/ 416368 h 426791"/>
              <a:gd name="connsiteX17" fmla="*/ 360590 w 534968"/>
              <a:gd name="connsiteY17" fmla="*/ 426791 h 426791"/>
              <a:gd name="connsiteX18" fmla="*/ 343969 w 534968"/>
              <a:gd name="connsiteY18" fmla="*/ 422847 h 426791"/>
              <a:gd name="connsiteX19" fmla="*/ 329038 w 534968"/>
              <a:gd name="connsiteY19" fmla="*/ 410170 h 426791"/>
              <a:gd name="connsiteX20" fmla="*/ 461442 w 534968"/>
              <a:gd name="connsiteY20" fmla="*/ 277766 h 426791"/>
              <a:gd name="connsiteX21" fmla="*/ 471865 w 534968"/>
              <a:gd name="connsiteY21" fmla="*/ 252412 h 426791"/>
              <a:gd name="connsiteX22" fmla="*/ 461442 w 534968"/>
              <a:gd name="connsiteY22" fmla="*/ 226777 h 426791"/>
              <a:gd name="connsiteX23" fmla="*/ 260019 w 534968"/>
              <a:gd name="connsiteY23" fmla="*/ 25636 h 426791"/>
              <a:gd name="connsiteX24" fmla="*/ 231284 w 534968"/>
              <a:gd name="connsiteY24" fmla="*/ 7465 h 426791"/>
              <a:gd name="connsiteX25" fmla="*/ 198325 w 534968"/>
              <a:gd name="connsiteY25" fmla="*/ 0 h 426791"/>
              <a:gd name="connsiteX26" fmla="*/ 36059 w 534968"/>
              <a:gd name="connsiteY26" fmla="*/ 0 h 426791"/>
              <a:gd name="connsiteX27" fmla="*/ 153251 w 534968"/>
              <a:gd name="connsiteY27" fmla="*/ 0 h 426791"/>
              <a:gd name="connsiteX28" fmla="*/ 186211 w 534968"/>
              <a:gd name="connsiteY28" fmla="*/ 7465 h 426791"/>
              <a:gd name="connsiteX29" fmla="*/ 214945 w 534968"/>
              <a:gd name="connsiteY29" fmla="*/ 25636 h 426791"/>
              <a:gd name="connsiteX30" fmla="*/ 416368 w 534968"/>
              <a:gd name="connsiteY30" fmla="*/ 226777 h 426791"/>
              <a:gd name="connsiteX31" fmla="*/ 426791 w 534968"/>
              <a:gd name="connsiteY31" fmla="*/ 252412 h 426791"/>
              <a:gd name="connsiteX32" fmla="*/ 416368 w 534968"/>
              <a:gd name="connsiteY32" fmla="*/ 277766 h 426791"/>
              <a:gd name="connsiteX33" fmla="*/ 278048 w 534968"/>
              <a:gd name="connsiteY33" fmla="*/ 416368 h 426791"/>
              <a:gd name="connsiteX34" fmla="*/ 252413 w 534968"/>
              <a:gd name="connsiteY34" fmla="*/ 426791 h 426791"/>
              <a:gd name="connsiteX35" fmla="*/ 227059 w 534968"/>
              <a:gd name="connsiteY35" fmla="*/ 416368 h 426791"/>
              <a:gd name="connsiteX36" fmla="*/ 25636 w 534968"/>
              <a:gd name="connsiteY36" fmla="*/ 214663 h 426791"/>
              <a:gd name="connsiteX37" fmla="*/ 7465 w 534968"/>
              <a:gd name="connsiteY37" fmla="*/ 186210 h 426791"/>
              <a:gd name="connsiteX38" fmla="*/ 0 w 534968"/>
              <a:gd name="connsiteY38" fmla="*/ 153250 h 426791"/>
              <a:gd name="connsiteX39" fmla="*/ 0 w 534968"/>
              <a:gd name="connsiteY39" fmla="*/ 36059 h 426791"/>
              <a:gd name="connsiteX40" fmla="*/ 10705 w 534968"/>
              <a:gd name="connsiteY40" fmla="*/ 10705 h 426791"/>
              <a:gd name="connsiteX41" fmla="*/ 36059 w 534968"/>
              <a:gd name="connsiteY41" fmla="*/ 0 h 426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34968" h="426791">
                <a:moveTo>
                  <a:pt x="90147" y="54088"/>
                </a:moveTo>
                <a:cubicBezTo>
                  <a:pt x="80193" y="54088"/>
                  <a:pt x="71696" y="57610"/>
                  <a:pt x="64652" y="64652"/>
                </a:cubicBezTo>
                <a:cubicBezTo>
                  <a:pt x="57610" y="71695"/>
                  <a:pt x="54089" y="80194"/>
                  <a:pt x="54089" y="90147"/>
                </a:cubicBezTo>
                <a:cubicBezTo>
                  <a:pt x="54089" y="100101"/>
                  <a:pt x="57610" y="108599"/>
                  <a:pt x="64652" y="115642"/>
                </a:cubicBezTo>
                <a:cubicBezTo>
                  <a:pt x="71696" y="122685"/>
                  <a:pt x="80193" y="126206"/>
                  <a:pt x="90147" y="126206"/>
                </a:cubicBezTo>
                <a:cubicBezTo>
                  <a:pt x="100101" y="126206"/>
                  <a:pt x="108600" y="122685"/>
                  <a:pt x="115642" y="115642"/>
                </a:cubicBezTo>
                <a:cubicBezTo>
                  <a:pt x="122685" y="108599"/>
                  <a:pt x="126206" y="100101"/>
                  <a:pt x="126206" y="90147"/>
                </a:cubicBezTo>
                <a:cubicBezTo>
                  <a:pt x="126206" y="80194"/>
                  <a:pt x="122685" y="71695"/>
                  <a:pt x="115642" y="64652"/>
                </a:cubicBezTo>
                <a:cubicBezTo>
                  <a:pt x="108600" y="57610"/>
                  <a:pt x="100101" y="54088"/>
                  <a:pt x="90147" y="54088"/>
                </a:cubicBezTo>
                <a:close/>
                <a:moveTo>
                  <a:pt x="198325" y="0"/>
                </a:moveTo>
                <a:lnTo>
                  <a:pt x="261428" y="0"/>
                </a:lnTo>
                <a:cubicBezTo>
                  <a:pt x="271381" y="0"/>
                  <a:pt x="282368" y="2488"/>
                  <a:pt x="294387" y="7465"/>
                </a:cubicBezTo>
                <a:cubicBezTo>
                  <a:pt x="306407" y="12442"/>
                  <a:pt x="315985" y="18499"/>
                  <a:pt x="323122" y="25636"/>
                </a:cubicBezTo>
                <a:lnTo>
                  <a:pt x="524545" y="226777"/>
                </a:lnTo>
                <a:cubicBezTo>
                  <a:pt x="531494" y="234101"/>
                  <a:pt x="534968" y="242647"/>
                  <a:pt x="534968" y="252412"/>
                </a:cubicBezTo>
                <a:cubicBezTo>
                  <a:pt x="534968" y="262366"/>
                  <a:pt x="531494" y="270818"/>
                  <a:pt x="524545" y="277766"/>
                </a:cubicBezTo>
                <a:lnTo>
                  <a:pt x="386225" y="416368"/>
                </a:lnTo>
                <a:cubicBezTo>
                  <a:pt x="378901" y="423317"/>
                  <a:pt x="370355" y="426791"/>
                  <a:pt x="360590" y="426791"/>
                </a:cubicBezTo>
                <a:cubicBezTo>
                  <a:pt x="353828" y="426791"/>
                  <a:pt x="348287" y="425477"/>
                  <a:pt x="343969" y="422847"/>
                </a:cubicBezTo>
                <a:cubicBezTo>
                  <a:pt x="339649" y="420218"/>
                  <a:pt x="334672" y="415992"/>
                  <a:pt x="329038" y="410170"/>
                </a:cubicBezTo>
                <a:lnTo>
                  <a:pt x="461442" y="277766"/>
                </a:lnTo>
                <a:cubicBezTo>
                  <a:pt x="468391" y="270818"/>
                  <a:pt x="471865" y="262366"/>
                  <a:pt x="471865" y="252412"/>
                </a:cubicBezTo>
                <a:cubicBezTo>
                  <a:pt x="471865" y="242647"/>
                  <a:pt x="468391" y="234101"/>
                  <a:pt x="461442" y="226777"/>
                </a:cubicBezTo>
                <a:lnTo>
                  <a:pt x="260019" y="25636"/>
                </a:lnTo>
                <a:cubicBezTo>
                  <a:pt x="252882" y="18499"/>
                  <a:pt x="243304" y="12442"/>
                  <a:pt x="231284" y="7465"/>
                </a:cubicBezTo>
                <a:cubicBezTo>
                  <a:pt x="219265" y="2488"/>
                  <a:pt x="208277" y="0"/>
                  <a:pt x="198325" y="0"/>
                </a:cubicBezTo>
                <a:close/>
                <a:moveTo>
                  <a:pt x="36059" y="0"/>
                </a:moveTo>
                <a:lnTo>
                  <a:pt x="153251" y="0"/>
                </a:lnTo>
                <a:cubicBezTo>
                  <a:pt x="163204" y="0"/>
                  <a:pt x="174191" y="2488"/>
                  <a:pt x="186211" y="7465"/>
                </a:cubicBezTo>
                <a:cubicBezTo>
                  <a:pt x="198230" y="12442"/>
                  <a:pt x="207808" y="18499"/>
                  <a:pt x="214945" y="25636"/>
                </a:cubicBezTo>
                <a:lnTo>
                  <a:pt x="416368" y="226777"/>
                </a:lnTo>
                <a:cubicBezTo>
                  <a:pt x="423317" y="234101"/>
                  <a:pt x="426791" y="242647"/>
                  <a:pt x="426791" y="252412"/>
                </a:cubicBezTo>
                <a:cubicBezTo>
                  <a:pt x="426791" y="262366"/>
                  <a:pt x="423317" y="270818"/>
                  <a:pt x="416368" y="277766"/>
                </a:cubicBezTo>
                <a:lnTo>
                  <a:pt x="278048" y="416368"/>
                </a:lnTo>
                <a:cubicBezTo>
                  <a:pt x="270724" y="423317"/>
                  <a:pt x="262178" y="426791"/>
                  <a:pt x="252413" y="426791"/>
                </a:cubicBezTo>
                <a:cubicBezTo>
                  <a:pt x="242458" y="426791"/>
                  <a:pt x="234007" y="423317"/>
                  <a:pt x="227059" y="416368"/>
                </a:cubicBezTo>
                <a:lnTo>
                  <a:pt x="25636" y="214663"/>
                </a:lnTo>
                <a:cubicBezTo>
                  <a:pt x="18499" y="207714"/>
                  <a:pt x="12442" y="198230"/>
                  <a:pt x="7465" y="186210"/>
                </a:cubicBezTo>
                <a:cubicBezTo>
                  <a:pt x="2488" y="174191"/>
                  <a:pt x="0" y="163204"/>
                  <a:pt x="0" y="153250"/>
                </a:cubicBezTo>
                <a:lnTo>
                  <a:pt x="0" y="36059"/>
                </a:lnTo>
                <a:cubicBezTo>
                  <a:pt x="0" y="26293"/>
                  <a:pt x="3568" y="17842"/>
                  <a:pt x="10705" y="10705"/>
                </a:cubicBezTo>
                <a:cubicBezTo>
                  <a:pt x="17841" y="3568"/>
                  <a:pt x="26293" y="0"/>
                  <a:pt x="36059"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48" name="Freeform 452"/>
          <p:cNvSpPr/>
          <p:nvPr/>
        </p:nvSpPr>
        <p:spPr>
          <a:xfrm>
            <a:off x="1753597" y="4113819"/>
            <a:ext cx="431644" cy="431423"/>
          </a:xfrm>
          <a:custGeom>
            <a:avLst/>
            <a:gdLst/>
            <a:ahLst/>
            <a:cxnLst/>
            <a:rect l="l" t="t" r="r" b="b"/>
            <a:pathLst>
              <a:path w="432708" h="432707">
                <a:moveTo>
                  <a:pt x="216354" y="0"/>
                </a:moveTo>
                <a:cubicBezTo>
                  <a:pt x="255606" y="0"/>
                  <a:pt x="291805" y="9672"/>
                  <a:pt x="324953" y="29016"/>
                </a:cubicBezTo>
                <a:cubicBezTo>
                  <a:pt x="358101" y="48360"/>
                  <a:pt x="384347" y="74606"/>
                  <a:pt x="403691" y="107754"/>
                </a:cubicBezTo>
                <a:cubicBezTo>
                  <a:pt x="423036" y="140902"/>
                  <a:pt x="432708" y="177102"/>
                  <a:pt x="432708" y="216353"/>
                </a:cubicBezTo>
                <a:cubicBezTo>
                  <a:pt x="432708" y="255605"/>
                  <a:pt x="423036" y="291805"/>
                  <a:pt x="403691" y="324953"/>
                </a:cubicBezTo>
                <a:cubicBezTo>
                  <a:pt x="384347" y="358101"/>
                  <a:pt x="358101" y="384347"/>
                  <a:pt x="324953" y="403691"/>
                </a:cubicBezTo>
                <a:cubicBezTo>
                  <a:pt x="291805" y="423035"/>
                  <a:pt x="255606" y="432707"/>
                  <a:pt x="216354" y="432707"/>
                </a:cubicBezTo>
                <a:cubicBezTo>
                  <a:pt x="177102" y="432707"/>
                  <a:pt x="140902" y="423035"/>
                  <a:pt x="107755" y="403691"/>
                </a:cubicBezTo>
                <a:cubicBezTo>
                  <a:pt x="74607" y="384347"/>
                  <a:pt x="48361" y="358101"/>
                  <a:pt x="29017" y="324953"/>
                </a:cubicBezTo>
                <a:cubicBezTo>
                  <a:pt x="9672" y="291805"/>
                  <a:pt x="0" y="255605"/>
                  <a:pt x="0" y="216353"/>
                </a:cubicBezTo>
                <a:cubicBezTo>
                  <a:pt x="0" y="177102"/>
                  <a:pt x="9672" y="140902"/>
                  <a:pt x="29017" y="107754"/>
                </a:cubicBezTo>
                <a:cubicBezTo>
                  <a:pt x="48361" y="74606"/>
                  <a:pt x="74607" y="48360"/>
                  <a:pt x="107755" y="29016"/>
                </a:cubicBezTo>
                <a:cubicBezTo>
                  <a:pt x="140902" y="9672"/>
                  <a:pt x="177102" y="0"/>
                  <a:pt x="216354" y="0"/>
                </a:cubicBezTo>
                <a:close/>
                <a:moveTo>
                  <a:pt x="185366" y="72118"/>
                </a:moveTo>
                <a:cubicBezTo>
                  <a:pt x="182736" y="72118"/>
                  <a:pt x="180483" y="72869"/>
                  <a:pt x="178605" y="74371"/>
                </a:cubicBezTo>
                <a:cubicBezTo>
                  <a:pt x="176727" y="75498"/>
                  <a:pt x="175788" y="77188"/>
                  <a:pt x="175788" y="79442"/>
                </a:cubicBezTo>
                <a:lnTo>
                  <a:pt x="180577" y="254384"/>
                </a:lnTo>
                <a:cubicBezTo>
                  <a:pt x="180577" y="256262"/>
                  <a:pt x="181516" y="257906"/>
                  <a:pt x="183394" y="259314"/>
                </a:cubicBezTo>
                <a:cubicBezTo>
                  <a:pt x="185272" y="260723"/>
                  <a:pt x="187525" y="261427"/>
                  <a:pt x="190155" y="261427"/>
                </a:cubicBezTo>
                <a:lnTo>
                  <a:pt x="242271" y="261427"/>
                </a:lnTo>
                <a:cubicBezTo>
                  <a:pt x="244901" y="261427"/>
                  <a:pt x="247107" y="260723"/>
                  <a:pt x="248891" y="259314"/>
                </a:cubicBezTo>
                <a:cubicBezTo>
                  <a:pt x="250676" y="257906"/>
                  <a:pt x="251662" y="256262"/>
                  <a:pt x="251849" y="254384"/>
                </a:cubicBezTo>
                <a:lnTo>
                  <a:pt x="256920" y="79442"/>
                </a:lnTo>
                <a:cubicBezTo>
                  <a:pt x="256920" y="77188"/>
                  <a:pt x="255981" y="75498"/>
                  <a:pt x="254103" y="74371"/>
                </a:cubicBezTo>
                <a:cubicBezTo>
                  <a:pt x="252225" y="72869"/>
                  <a:pt x="249971" y="72118"/>
                  <a:pt x="247342" y="72118"/>
                </a:cubicBezTo>
                <a:lnTo>
                  <a:pt x="185366" y="72118"/>
                </a:lnTo>
                <a:close/>
                <a:moveTo>
                  <a:pt x="189591" y="288471"/>
                </a:moveTo>
                <a:cubicBezTo>
                  <a:pt x="187150" y="288471"/>
                  <a:pt x="184990" y="289410"/>
                  <a:pt x="183112" y="291288"/>
                </a:cubicBezTo>
                <a:cubicBezTo>
                  <a:pt x="181234" y="293167"/>
                  <a:pt x="180295" y="295326"/>
                  <a:pt x="180295" y="297768"/>
                </a:cubicBezTo>
                <a:lnTo>
                  <a:pt x="180295" y="351293"/>
                </a:lnTo>
                <a:cubicBezTo>
                  <a:pt x="180295" y="353734"/>
                  <a:pt x="181234" y="355894"/>
                  <a:pt x="183112" y="357772"/>
                </a:cubicBezTo>
                <a:cubicBezTo>
                  <a:pt x="184990" y="359650"/>
                  <a:pt x="187150" y="360589"/>
                  <a:pt x="189591" y="360589"/>
                </a:cubicBezTo>
                <a:lnTo>
                  <a:pt x="243680" y="360589"/>
                </a:lnTo>
                <a:cubicBezTo>
                  <a:pt x="246121" y="360589"/>
                  <a:pt x="248187" y="359697"/>
                  <a:pt x="249877" y="357913"/>
                </a:cubicBezTo>
                <a:cubicBezTo>
                  <a:pt x="251568" y="356129"/>
                  <a:pt x="252413" y="353922"/>
                  <a:pt x="252413" y="351293"/>
                </a:cubicBezTo>
                <a:lnTo>
                  <a:pt x="252413" y="297768"/>
                </a:lnTo>
                <a:cubicBezTo>
                  <a:pt x="252413" y="295139"/>
                  <a:pt x="251568" y="292932"/>
                  <a:pt x="249877" y="291147"/>
                </a:cubicBezTo>
                <a:cubicBezTo>
                  <a:pt x="248187" y="289363"/>
                  <a:pt x="246121" y="288471"/>
                  <a:pt x="243680" y="288471"/>
                </a:cubicBezTo>
                <a:lnTo>
                  <a:pt x="189591" y="28847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1" name="TextBox 50"/>
          <p:cNvSpPr txBox="1"/>
          <p:nvPr/>
        </p:nvSpPr>
        <p:spPr>
          <a:xfrm>
            <a:off x="2190346" y="4278540"/>
            <a:ext cx="2615921" cy="1200329"/>
          </a:xfrm>
          <a:prstGeom prst="rect">
            <a:avLst/>
          </a:prstGeom>
          <a:noFill/>
        </p:spPr>
        <p:txBody>
          <a:bodyPr wrap="square" lIns="0" rIns="0" rtlCol="0" anchor="ctr">
            <a:spAutoFit/>
          </a:bodyPr>
          <a:lstStyle/>
          <a:p>
            <a:pPr algn="ctr"/>
            <a:r>
              <a:rPr lang="es-MX" sz="1200" dirty="0"/>
              <a:t>Fortalecer la formación de los profesionales de los programas de administración en modalidad virtual, orientado el desarrollo de competencias en investigación formativa a través de la implementación de TIC</a:t>
            </a:r>
            <a:r>
              <a:rPr lang="en-US" sz="1200" dirty="0"/>
              <a:t>.</a:t>
            </a:r>
          </a:p>
        </p:txBody>
      </p:sp>
      <p:sp>
        <p:nvSpPr>
          <p:cNvPr id="54" name="TextBox 53"/>
          <p:cNvSpPr txBox="1"/>
          <p:nvPr/>
        </p:nvSpPr>
        <p:spPr>
          <a:xfrm>
            <a:off x="5454600" y="5052751"/>
            <a:ext cx="3210378" cy="276999"/>
          </a:xfrm>
          <a:prstGeom prst="rect">
            <a:avLst/>
          </a:prstGeom>
          <a:noFill/>
        </p:spPr>
        <p:txBody>
          <a:bodyPr wrap="square" lIns="0" rIns="0" rtlCol="0" anchor="ctr">
            <a:spAutoFit/>
          </a:bodyPr>
          <a:lstStyle/>
          <a:p>
            <a:pPr algn="just"/>
            <a:endParaRPr lang="en-US" sz="1200" dirty="0">
              <a:solidFill>
                <a:schemeClr val="bg1">
                  <a:lumMod val="75000"/>
                </a:schemeClr>
              </a:solidFill>
            </a:endParaRPr>
          </a:p>
        </p:txBody>
      </p:sp>
      <p:sp>
        <p:nvSpPr>
          <p:cNvPr id="44" name="Title 1">
            <a:extLst>
              <a:ext uri="{FF2B5EF4-FFF2-40B4-BE49-F238E27FC236}">
                <a16:creationId xmlns:a16="http://schemas.microsoft.com/office/drawing/2014/main" id="{93772700-8ED5-4F32-A309-F774E5DFA475}"/>
              </a:ext>
            </a:extLst>
          </p:cNvPr>
          <p:cNvSpPr txBox="1">
            <a:spLocks/>
          </p:cNvSpPr>
          <p:nvPr/>
        </p:nvSpPr>
        <p:spPr>
          <a:xfrm>
            <a:off x="838200" y="459079"/>
            <a:ext cx="10515600" cy="853497"/>
          </a:xfrm>
          <a:prstGeom prst="rect">
            <a:avLst/>
          </a:prstGeom>
        </p:spPr>
        <p:txBody>
          <a:bodyPr rIns="0">
            <a:normAutofit fontScale="77500" lnSpcReduction="20000"/>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pPr algn="ctr"/>
            <a:r>
              <a:rPr lang="es-MX" sz="3000" dirty="0"/>
              <a:t>ACCIONES SEMILLERO ADMINISTRACIÓN EMPRESAS </a:t>
            </a:r>
          </a:p>
          <a:p>
            <a:pPr algn="ctr"/>
            <a:endParaRPr lang="es-MX" sz="3000" dirty="0"/>
          </a:p>
          <a:p>
            <a:pPr algn="ctr"/>
            <a:r>
              <a:rPr lang="es-MX" sz="3000" dirty="0"/>
              <a:t>VIRTUAL (SAEV) </a:t>
            </a:r>
          </a:p>
        </p:txBody>
      </p:sp>
      <p:sp>
        <p:nvSpPr>
          <p:cNvPr id="60" name="TextBox 50">
            <a:extLst>
              <a:ext uri="{FF2B5EF4-FFF2-40B4-BE49-F238E27FC236}">
                <a16:creationId xmlns:a16="http://schemas.microsoft.com/office/drawing/2014/main" id="{58583728-0522-4132-A277-647507923202}"/>
              </a:ext>
            </a:extLst>
          </p:cNvPr>
          <p:cNvSpPr txBox="1"/>
          <p:nvPr/>
        </p:nvSpPr>
        <p:spPr>
          <a:xfrm>
            <a:off x="9451575" y="2148811"/>
            <a:ext cx="2615921" cy="1200329"/>
          </a:xfrm>
          <a:prstGeom prst="rect">
            <a:avLst/>
          </a:prstGeom>
          <a:noFill/>
        </p:spPr>
        <p:txBody>
          <a:bodyPr wrap="square" lIns="0" rIns="0" rtlCol="0" anchor="ctr">
            <a:spAutoFit/>
          </a:bodyPr>
          <a:lstStyle/>
          <a:p>
            <a:pPr algn="ctr"/>
            <a:r>
              <a:rPr lang="es-MX" sz="1200" dirty="0"/>
              <a:t>Promover el desarrollo de la capacidad investigativa de los estudiantes vinculados en proyectos de investigación institucional  a través del semillero de investigación virtual SAEV, mediada por el uso de las TIC.</a:t>
            </a:r>
            <a:endParaRPr lang="en-US" sz="1200" dirty="0"/>
          </a:p>
        </p:txBody>
      </p:sp>
      <p:sp>
        <p:nvSpPr>
          <p:cNvPr id="61" name="TextBox 50">
            <a:extLst>
              <a:ext uri="{FF2B5EF4-FFF2-40B4-BE49-F238E27FC236}">
                <a16:creationId xmlns:a16="http://schemas.microsoft.com/office/drawing/2014/main" id="{7CE72044-2447-465D-9D84-12E0B7F0DCAD}"/>
              </a:ext>
            </a:extLst>
          </p:cNvPr>
          <p:cNvSpPr txBox="1"/>
          <p:nvPr/>
        </p:nvSpPr>
        <p:spPr>
          <a:xfrm>
            <a:off x="5517129" y="4402359"/>
            <a:ext cx="2615921" cy="830997"/>
          </a:xfrm>
          <a:prstGeom prst="rect">
            <a:avLst/>
          </a:prstGeom>
          <a:noFill/>
        </p:spPr>
        <p:txBody>
          <a:bodyPr wrap="square" lIns="0" rIns="0" rtlCol="0" anchor="ctr">
            <a:spAutoFit/>
          </a:bodyPr>
          <a:lstStyle/>
          <a:p>
            <a:pPr algn="ctr"/>
            <a:r>
              <a:rPr lang="es-MX" sz="1200" dirty="0"/>
              <a:t>Generar un espacio virtual autónomo de formación en investigación y fortalecer las competencias investigativas de los estudiantes vinculados al SAEV.</a:t>
            </a:r>
            <a:endParaRPr lang="en-US" sz="1200" dirty="0"/>
          </a:p>
        </p:txBody>
      </p:sp>
      <p:sp>
        <p:nvSpPr>
          <p:cNvPr id="62" name="TextBox 50">
            <a:extLst>
              <a:ext uri="{FF2B5EF4-FFF2-40B4-BE49-F238E27FC236}">
                <a16:creationId xmlns:a16="http://schemas.microsoft.com/office/drawing/2014/main" id="{AB4C6343-2EA3-45B6-AFDA-6F5AF667590F}"/>
              </a:ext>
            </a:extLst>
          </p:cNvPr>
          <p:cNvSpPr txBox="1"/>
          <p:nvPr/>
        </p:nvSpPr>
        <p:spPr>
          <a:xfrm>
            <a:off x="9347849" y="4513936"/>
            <a:ext cx="2615921" cy="646331"/>
          </a:xfrm>
          <a:prstGeom prst="rect">
            <a:avLst/>
          </a:prstGeom>
          <a:noFill/>
        </p:spPr>
        <p:txBody>
          <a:bodyPr wrap="square" lIns="0" rIns="0" rtlCol="0" anchor="ctr">
            <a:spAutoFit/>
          </a:bodyPr>
          <a:lstStyle/>
          <a:p>
            <a:pPr algn="ctr"/>
            <a:r>
              <a:rPr lang="es-MX" sz="1200" dirty="0"/>
              <a:t>Participar en eventos de divulgación científica  virtuales o presenciales para socializar los resultados de investigación.</a:t>
            </a:r>
            <a:endParaRPr lang="en-US" sz="1200" dirty="0"/>
          </a:p>
        </p:txBody>
      </p:sp>
    </p:spTree>
    <p:extLst>
      <p:ext uri="{BB962C8B-B14F-4D97-AF65-F5344CB8AC3E}">
        <p14:creationId xmlns:p14="http://schemas.microsoft.com/office/powerpoint/2010/main" val="3070762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2A89EB-194F-4375-8C28-E37521897307}"/>
              </a:ext>
            </a:extLst>
          </p:cNvPr>
          <p:cNvSpPr>
            <a:spLocks noGrp="1"/>
          </p:cNvSpPr>
          <p:nvPr>
            <p:ph type="title"/>
          </p:nvPr>
        </p:nvSpPr>
        <p:spPr/>
        <p:txBody>
          <a:bodyPr/>
          <a:lstStyle/>
          <a:p>
            <a:r>
              <a:rPr lang="es-CO" dirty="0"/>
              <a:t>Objetivo SAEV</a:t>
            </a:r>
            <a:endParaRPr lang="es-MX" dirty="0"/>
          </a:p>
        </p:txBody>
      </p:sp>
      <p:grpSp>
        <p:nvGrpSpPr>
          <p:cNvPr id="3" name="Grupo 2">
            <a:extLst>
              <a:ext uri="{FF2B5EF4-FFF2-40B4-BE49-F238E27FC236}">
                <a16:creationId xmlns:a16="http://schemas.microsoft.com/office/drawing/2014/main" id="{B146ECF1-0670-4800-94EC-FF047CE18963}"/>
              </a:ext>
            </a:extLst>
          </p:cNvPr>
          <p:cNvGrpSpPr/>
          <p:nvPr/>
        </p:nvGrpSpPr>
        <p:grpSpPr>
          <a:xfrm>
            <a:off x="1834661" y="1326344"/>
            <a:ext cx="8706181" cy="4205311"/>
            <a:chOff x="1086404" y="1450215"/>
            <a:chExt cx="10058396" cy="4848715"/>
          </a:xfrm>
        </p:grpSpPr>
        <p:grpSp>
          <p:nvGrpSpPr>
            <p:cNvPr id="4" name="Grupo 3">
              <a:extLst>
                <a:ext uri="{FF2B5EF4-FFF2-40B4-BE49-F238E27FC236}">
                  <a16:creationId xmlns:a16="http://schemas.microsoft.com/office/drawing/2014/main" id="{5EE06FAB-D48E-4AED-BD0E-8EEB57D04458}"/>
                </a:ext>
              </a:extLst>
            </p:cNvPr>
            <p:cNvGrpSpPr/>
            <p:nvPr/>
          </p:nvGrpSpPr>
          <p:grpSpPr>
            <a:xfrm>
              <a:off x="1086404" y="1601630"/>
              <a:ext cx="10058396" cy="4697300"/>
              <a:chOff x="2295075" y="1499577"/>
              <a:chExt cx="7959972" cy="4117712"/>
            </a:xfrm>
          </p:grpSpPr>
          <p:sp>
            <p:nvSpPr>
              <p:cNvPr id="26" name="Freeform: Shape 42">
                <a:extLst>
                  <a:ext uri="{FF2B5EF4-FFF2-40B4-BE49-F238E27FC236}">
                    <a16:creationId xmlns:a16="http://schemas.microsoft.com/office/drawing/2014/main" id="{81B29A3E-F678-45AB-8BFD-388BB28F33DB}"/>
                  </a:ext>
                </a:extLst>
              </p:cNvPr>
              <p:cNvSpPr>
                <a:spLocks/>
              </p:cNvSpPr>
              <p:nvPr/>
            </p:nvSpPr>
            <p:spPr bwMode="auto">
              <a:xfrm>
                <a:off x="4943914" y="2981322"/>
                <a:ext cx="2236760" cy="2635967"/>
              </a:xfrm>
              <a:custGeom>
                <a:avLst/>
                <a:gdLst>
                  <a:gd name="connsiteX0" fmla="*/ 1666141 w 2982347"/>
                  <a:gd name="connsiteY0" fmla="*/ 239 h 3514622"/>
                  <a:gd name="connsiteX1" fmla="*/ 2799671 w 2982347"/>
                  <a:gd name="connsiteY1" fmla="*/ 661872 h 3514622"/>
                  <a:gd name="connsiteX2" fmla="*/ 2980634 w 2982347"/>
                  <a:gd name="connsiteY2" fmla="*/ 1420167 h 3514622"/>
                  <a:gd name="connsiteX3" fmla="*/ 2708614 w 2982347"/>
                  <a:gd name="connsiteY3" fmla="*/ 2261436 h 3514622"/>
                  <a:gd name="connsiteX4" fmla="*/ 2539322 w 2982347"/>
                  <a:gd name="connsiteY4" fmla="*/ 3264838 h 3514622"/>
                  <a:gd name="connsiteX5" fmla="*/ 2563883 w 2982347"/>
                  <a:gd name="connsiteY5" fmla="*/ 3514622 h 3514622"/>
                  <a:gd name="connsiteX6" fmla="*/ 1051857 w 2982347"/>
                  <a:gd name="connsiteY6" fmla="*/ 3514622 h 3514622"/>
                  <a:gd name="connsiteX7" fmla="*/ 1055745 w 2982347"/>
                  <a:gd name="connsiteY7" fmla="*/ 3424232 h 3514622"/>
                  <a:gd name="connsiteX8" fmla="*/ 1045372 w 2982347"/>
                  <a:gd name="connsiteY8" fmla="*/ 3265198 h 3514622"/>
                  <a:gd name="connsiteX9" fmla="*/ 732433 w 2982347"/>
                  <a:gd name="connsiteY9" fmla="*/ 3165513 h 3514622"/>
                  <a:gd name="connsiteX10" fmla="*/ 348032 w 2982347"/>
                  <a:gd name="connsiteY10" fmla="*/ 2997259 h 3514622"/>
                  <a:gd name="connsiteX11" fmla="*/ 308266 w 2982347"/>
                  <a:gd name="connsiteY11" fmla="*/ 2759860 h 3514622"/>
                  <a:gd name="connsiteX12" fmla="*/ 300198 w 2982347"/>
                  <a:gd name="connsiteY12" fmla="*/ 2441791 h 3514622"/>
                  <a:gd name="connsiteX13" fmla="*/ 300198 w 2982347"/>
                  <a:gd name="connsiteY13" fmla="*/ 2439486 h 3514622"/>
                  <a:gd name="connsiteX14" fmla="*/ 18380 w 2982347"/>
                  <a:gd name="connsiteY14" fmla="*/ 2276418 h 3514622"/>
                  <a:gd name="connsiteX15" fmla="*/ 100793 w 2982347"/>
                  <a:gd name="connsiteY15" fmla="*/ 1943368 h 3514622"/>
                  <a:gd name="connsiteX16" fmla="*/ 288671 w 2982347"/>
                  <a:gd name="connsiteY16" fmla="*/ 1478941 h 3514622"/>
                  <a:gd name="connsiteX17" fmla="*/ 385492 w 2982347"/>
                  <a:gd name="connsiteY17" fmla="*/ 979365 h 3514622"/>
                  <a:gd name="connsiteX18" fmla="*/ 1468386 w 2982347"/>
                  <a:gd name="connsiteY18" fmla="*/ 11329 h 3514622"/>
                  <a:gd name="connsiteX19" fmla="*/ 1666141 w 2982347"/>
                  <a:gd name="connsiteY19" fmla="*/ 239 h 351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982347" h="3514622">
                    <a:moveTo>
                      <a:pt x="1666141" y="239"/>
                    </a:moveTo>
                    <a:cubicBezTo>
                      <a:pt x="2126276" y="8952"/>
                      <a:pt x="2568209" y="256003"/>
                      <a:pt x="2799671" y="661872"/>
                    </a:cubicBezTo>
                    <a:cubicBezTo>
                      <a:pt x="2929918" y="890628"/>
                      <a:pt x="2993889" y="1157414"/>
                      <a:pt x="2980634" y="1420167"/>
                    </a:cubicBezTo>
                    <a:cubicBezTo>
                      <a:pt x="2965073" y="1723255"/>
                      <a:pt x="2826182" y="1987736"/>
                      <a:pt x="2708614" y="2261436"/>
                    </a:cubicBezTo>
                    <a:cubicBezTo>
                      <a:pt x="2569146" y="2587284"/>
                      <a:pt x="2521744" y="2926241"/>
                      <a:pt x="2539322" y="3264838"/>
                    </a:cubicBezTo>
                    <a:lnTo>
                      <a:pt x="2563883" y="3514622"/>
                    </a:lnTo>
                    <a:lnTo>
                      <a:pt x="1051857" y="3514622"/>
                    </a:lnTo>
                    <a:lnTo>
                      <a:pt x="1055745" y="3424232"/>
                    </a:lnTo>
                    <a:cubicBezTo>
                      <a:pt x="1057330" y="3369204"/>
                      <a:pt x="1056034" y="3314464"/>
                      <a:pt x="1045372" y="3265198"/>
                    </a:cubicBezTo>
                    <a:cubicBezTo>
                      <a:pt x="1018285" y="3139007"/>
                      <a:pt x="832712" y="3166089"/>
                      <a:pt x="732433" y="3165513"/>
                    </a:cubicBezTo>
                    <a:cubicBezTo>
                      <a:pt x="579710" y="3163784"/>
                      <a:pt x="425834" y="3147650"/>
                      <a:pt x="348032" y="2997259"/>
                    </a:cubicBezTo>
                    <a:cubicBezTo>
                      <a:pt x="309995" y="2924080"/>
                      <a:pt x="310571" y="2839953"/>
                      <a:pt x="308266" y="2759860"/>
                    </a:cubicBezTo>
                    <a:cubicBezTo>
                      <a:pt x="305384" y="2653837"/>
                      <a:pt x="300774" y="2547814"/>
                      <a:pt x="300198" y="2441791"/>
                    </a:cubicBezTo>
                    <a:cubicBezTo>
                      <a:pt x="300198" y="2440638"/>
                      <a:pt x="300198" y="2440062"/>
                      <a:pt x="300198" y="2439486"/>
                    </a:cubicBezTo>
                    <a:cubicBezTo>
                      <a:pt x="159001" y="2407218"/>
                      <a:pt x="74859" y="2369764"/>
                      <a:pt x="18380" y="2276418"/>
                    </a:cubicBezTo>
                    <a:cubicBezTo>
                      <a:pt x="-36370" y="2185377"/>
                      <a:pt x="43162" y="2064948"/>
                      <a:pt x="100793" y="1943368"/>
                    </a:cubicBezTo>
                    <a:cubicBezTo>
                      <a:pt x="174561" y="1786638"/>
                      <a:pt x="226429" y="1641432"/>
                      <a:pt x="288671" y="1478941"/>
                    </a:cubicBezTo>
                    <a:cubicBezTo>
                      <a:pt x="350337" y="1318754"/>
                      <a:pt x="342845" y="1144162"/>
                      <a:pt x="385492" y="979365"/>
                    </a:cubicBezTo>
                    <a:cubicBezTo>
                      <a:pt x="515163" y="478637"/>
                      <a:pt x="954314" y="79322"/>
                      <a:pt x="1468386" y="11329"/>
                    </a:cubicBezTo>
                    <a:cubicBezTo>
                      <a:pt x="1534302" y="2614"/>
                      <a:pt x="1600407" y="-1006"/>
                      <a:pt x="1666141" y="239"/>
                    </a:cubicBezTo>
                    <a:close/>
                  </a:path>
                </a:pathLst>
              </a:custGeom>
              <a:solidFill>
                <a:schemeClr val="tx1">
                  <a:lumMod val="40000"/>
                  <a:lumOff val="60000"/>
                </a:schemeClr>
              </a:solidFill>
              <a:ln>
                <a:noFill/>
              </a:ln>
            </p:spPr>
            <p:txBody>
              <a:bodyPr vert="horz" wrap="square" lIns="68580" tIns="34290" rIns="68580" bIns="34290" numCol="1" anchor="t" anchorCtr="0" compatLnSpc="1">
                <a:prstTxWarp prst="textNoShape">
                  <a:avLst/>
                </a:prstTxWarp>
                <a:noAutofit/>
              </a:bodyPr>
              <a:lstStyle/>
              <a:p>
                <a:endParaRPr lang="en-US" sz="1100" dirty="0">
                  <a:solidFill>
                    <a:schemeClr val="bg1"/>
                  </a:solidFill>
                </a:endParaRPr>
              </a:p>
            </p:txBody>
          </p:sp>
          <p:sp>
            <p:nvSpPr>
              <p:cNvPr id="27" name="Freeform 191">
                <a:extLst>
                  <a:ext uri="{FF2B5EF4-FFF2-40B4-BE49-F238E27FC236}">
                    <a16:creationId xmlns:a16="http://schemas.microsoft.com/office/drawing/2014/main" id="{125D1EEE-B549-4B37-A197-8E2F505D8C7D}"/>
                  </a:ext>
                </a:extLst>
              </p:cNvPr>
              <p:cNvSpPr>
                <a:spLocks/>
              </p:cNvSpPr>
              <p:nvPr/>
            </p:nvSpPr>
            <p:spPr bwMode="auto">
              <a:xfrm>
                <a:off x="7907660" y="1680495"/>
                <a:ext cx="1634818" cy="756084"/>
              </a:xfrm>
              <a:custGeom>
                <a:avLst/>
                <a:gdLst>
                  <a:gd name="T0" fmla="*/ 4017 w 4210"/>
                  <a:gd name="T1" fmla="*/ 53 h 1948"/>
                  <a:gd name="T2" fmla="*/ 3974 w 4210"/>
                  <a:gd name="T3" fmla="*/ 58 h 1948"/>
                  <a:gd name="T4" fmla="*/ 3956 w 4210"/>
                  <a:gd name="T5" fmla="*/ 49 h 1948"/>
                  <a:gd name="T6" fmla="*/ 3788 w 4210"/>
                  <a:gd name="T7" fmla="*/ 27 h 1948"/>
                  <a:gd name="T8" fmla="*/ 3503 w 4210"/>
                  <a:gd name="T9" fmla="*/ 17 h 1948"/>
                  <a:gd name="T10" fmla="*/ 3017 w 4210"/>
                  <a:gd name="T11" fmla="*/ 2 h 1948"/>
                  <a:gd name="T12" fmla="*/ 2302 w 4210"/>
                  <a:gd name="T13" fmla="*/ 6 h 1948"/>
                  <a:gd name="T14" fmla="*/ 1829 w 4210"/>
                  <a:gd name="T15" fmla="*/ 27 h 1948"/>
                  <a:gd name="T16" fmla="*/ 882 w 4210"/>
                  <a:gd name="T17" fmla="*/ 104 h 1948"/>
                  <a:gd name="T18" fmla="*/ 299 w 4210"/>
                  <a:gd name="T19" fmla="*/ 199 h 1948"/>
                  <a:gd name="T20" fmla="*/ 174 w 4210"/>
                  <a:gd name="T21" fmla="*/ 228 h 1948"/>
                  <a:gd name="T22" fmla="*/ 166 w 4210"/>
                  <a:gd name="T23" fmla="*/ 264 h 1948"/>
                  <a:gd name="T24" fmla="*/ 191 w 4210"/>
                  <a:gd name="T25" fmla="*/ 277 h 1948"/>
                  <a:gd name="T26" fmla="*/ 1360 w 4210"/>
                  <a:gd name="T27" fmla="*/ 153 h 1948"/>
                  <a:gd name="T28" fmla="*/ 2064 w 4210"/>
                  <a:gd name="T29" fmla="*/ 101 h 1948"/>
                  <a:gd name="T30" fmla="*/ 2763 w 4210"/>
                  <a:gd name="T31" fmla="*/ 84 h 1948"/>
                  <a:gd name="T32" fmla="*/ 3228 w 4210"/>
                  <a:gd name="T33" fmla="*/ 91 h 1948"/>
                  <a:gd name="T34" fmla="*/ 3578 w 4210"/>
                  <a:gd name="T35" fmla="*/ 107 h 1948"/>
                  <a:gd name="T36" fmla="*/ 3875 w 4210"/>
                  <a:gd name="T37" fmla="*/ 124 h 1948"/>
                  <a:gd name="T38" fmla="*/ 3959 w 4210"/>
                  <a:gd name="T39" fmla="*/ 220 h 1948"/>
                  <a:gd name="T40" fmla="*/ 4002 w 4210"/>
                  <a:gd name="T41" fmla="*/ 610 h 1948"/>
                  <a:gd name="T42" fmla="*/ 3983 w 4210"/>
                  <a:gd name="T43" fmla="*/ 1100 h 1948"/>
                  <a:gd name="T44" fmla="*/ 3965 w 4210"/>
                  <a:gd name="T45" fmla="*/ 1593 h 1948"/>
                  <a:gd name="T46" fmla="*/ 3965 w 4210"/>
                  <a:gd name="T47" fmla="*/ 1690 h 1948"/>
                  <a:gd name="T48" fmla="*/ 3862 w 4210"/>
                  <a:gd name="T49" fmla="*/ 1684 h 1948"/>
                  <a:gd name="T50" fmla="*/ 3680 w 4210"/>
                  <a:gd name="T51" fmla="*/ 1662 h 1948"/>
                  <a:gd name="T52" fmla="*/ 3267 w 4210"/>
                  <a:gd name="T53" fmla="*/ 1611 h 1948"/>
                  <a:gd name="T54" fmla="*/ 2598 w 4210"/>
                  <a:gd name="T55" fmla="*/ 1592 h 1948"/>
                  <a:gd name="T56" fmla="*/ 2218 w 4210"/>
                  <a:gd name="T57" fmla="*/ 1582 h 1948"/>
                  <a:gd name="T58" fmla="*/ 1529 w 4210"/>
                  <a:gd name="T59" fmla="*/ 1547 h 1948"/>
                  <a:gd name="T60" fmla="*/ 330 w 4210"/>
                  <a:gd name="T61" fmla="*/ 1514 h 1948"/>
                  <a:gd name="T62" fmla="*/ 89 w 4210"/>
                  <a:gd name="T63" fmla="*/ 1441 h 1948"/>
                  <a:gd name="T64" fmla="*/ 113 w 4210"/>
                  <a:gd name="T65" fmla="*/ 1050 h 1948"/>
                  <a:gd name="T66" fmla="*/ 140 w 4210"/>
                  <a:gd name="T67" fmla="*/ 722 h 1948"/>
                  <a:gd name="T68" fmla="*/ 159 w 4210"/>
                  <a:gd name="T69" fmla="*/ 473 h 1948"/>
                  <a:gd name="T70" fmla="*/ 160 w 4210"/>
                  <a:gd name="T71" fmla="*/ 281 h 1948"/>
                  <a:gd name="T72" fmla="*/ 152 w 4210"/>
                  <a:gd name="T73" fmla="*/ 238 h 1948"/>
                  <a:gd name="T74" fmla="*/ 127 w 4210"/>
                  <a:gd name="T75" fmla="*/ 234 h 1948"/>
                  <a:gd name="T76" fmla="*/ 108 w 4210"/>
                  <a:gd name="T77" fmla="*/ 282 h 1948"/>
                  <a:gd name="T78" fmla="*/ 78 w 4210"/>
                  <a:gd name="T79" fmla="*/ 490 h 1948"/>
                  <a:gd name="T80" fmla="*/ 55 w 4210"/>
                  <a:gd name="T81" fmla="*/ 753 h 1948"/>
                  <a:gd name="T82" fmla="*/ 25 w 4210"/>
                  <a:gd name="T83" fmla="*/ 1108 h 1948"/>
                  <a:gd name="T84" fmla="*/ 4 w 4210"/>
                  <a:gd name="T85" fmla="*/ 1350 h 1948"/>
                  <a:gd name="T86" fmla="*/ 12 w 4210"/>
                  <a:gd name="T87" fmla="*/ 1527 h 1948"/>
                  <a:gd name="T88" fmla="*/ 24 w 4210"/>
                  <a:gd name="T89" fmla="*/ 1569 h 1948"/>
                  <a:gd name="T90" fmla="*/ 37 w 4210"/>
                  <a:gd name="T91" fmla="*/ 1599 h 1948"/>
                  <a:gd name="T92" fmla="*/ 159 w 4210"/>
                  <a:gd name="T93" fmla="*/ 1693 h 1948"/>
                  <a:gd name="T94" fmla="*/ 353 w 4210"/>
                  <a:gd name="T95" fmla="*/ 1757 h 1948"/>
                  <a:gd name="T96" fmla="*/ 724 w 4210"/>
                  <a:gd name="T97" fmla="*/ 1783 h 1948"/>
                  <a:gd name="T98" fmla="*/ 1368 w 4210"/>
                  <a:gd name="T99" fmla="*/ 1814 h 1948"/>
                  <a:gd name="T100" fmla="*/ 2992 w 4210"/>
                  <a:gd name="T101" fmla="*/ 1897 h 1948"/>
                  <a:gd name="T102" fmla="*/ 4087 w 4210"/>
                  <a:gd name="T103" fmla="*/ 1948 h 1948"/>
                  <a:gd name="T104" fmla="*/ 4138 w 4210"/>
                  <a:gd name="T105" fmla="*/ 1913 h 1948"/>
                  <a:gd name="T106" fmla="*/ 4152 w 4210"/>
                  <a:gd name="T107" fmla="*/ 1868 h 1948"/>
                  <a:gd name="T108" fmla="*/ 4192 w 4210"/>
                  <a:gd name="T109" fmla="*/ 767 h 1948"/>
                  <a:gd name="T110" fmla="*/ 4208 w 4210"/>
                  <a:gd name="T111" fmla="*/ 531 h 1948"/>
                  <a:gd name="T112" fmla="*/ 4203 w 4210"/>
                  <a:gd name="T113" fmla="*/ 326 h 1948"/>
                  <a:gd name="T114" fmla="*/ 4151 w 4210"/>
                  <a:gd name="T115" fmla="*/ 170 h 1948"/>
                  <a:gd name="T116" fmla="*/ 4094 w 4210"/>
                  <a:gd name="T117" fmla="*/ 100 h 1948"/>
                  <a:gd name="T118" fmla="*/ 4033 w 4210"/>
                  <a:gd name="T119" fmla="*/ 59 h 1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10" h="1948">
                    <a:moveTo>
                      <a:pt x="4033" y="59"/>
                    </a:moveTo>
                    <a:lnTo>
                      <a:pt x="4017" y="53"/>
                    </a:lnTo>
                    <a:lnTo>
                      <a:pt x="3987" y="53"/>
                    </a:lnTo>
                    <a:lnTo>
                      <a:pt x="3974" y="58"/>
                    </a:lnTo>
                    <a:lnTo>
                      <a:pt x="3968" y="53"/>
                    </a:lnTo>
                    <a:lnTo>
                      <a:pt x="3956" y="49"/>
                    </a:lnTo>
                    <a:lnTo>
                      <a:pt x="3902" y="39"/>
                    </a:lnTo>
                    <a:lnTo>
                      <a:pt x="3788" y="27"/>
                    </a:lnTo>
                    <a:lnTo>
                      <a:pt x="3617" y="21"/>
                    </a:lnTo>
                    <a:lnTo>
                      <a:pt x="3503" y="17"/>
                    </a:lnTo>
                    <a:lnTo>
                      <a:pt x="3260" y="6"/>
                    </a:lnTo>
                    <a:lnTo>
                      <a:pt x="3017" y="2"/>
                    </a:lnTo>
                    <a:lnTo>
                      <a:pt x="2778" y="0"/>
                    </a:lnTo>
                    <a:lnTo>
                      <a:pt x="2302" y="6"/>
                    </a:lnTo>
                    <a:lnTo>
                      <a:pt x="2064" y="15"/>
                    </a:lnTo>
                    <a:lnTo>
                      <a:pt x="1829" y="27"/>
                    </a:lnTo>
                    <a:lnTo>
                      <a:pt x="1355" y="57"/>
                    </a:lnTo>
                    <a:lnTo>
                      <a:pt x="882" y="104"/>
                    </a:lnTo>
                    <a:lnTo>
                      <a:pt x="531" y="155"/>
                    </a:lnTo>
                    <a:lnTo>
                      <a:pt x="299" y="199"/>
                    </a:lnTo>
                    <a:lnTo>
                      <a:pt x="183" y="224"/>
                    </a:lnTo>
                    <a:lnTo>
                      <a:pt x="174" y="228"/>
                    </a:lnTo>
                    <a:lnTo>
                      <a:pt x="165" y="245"/>
                    </a:lnTo>
                    <a:lnTo>
                      <a:pt x="166" y="264"/>
                    </a:lnTo>
                    <a:lnTo>
                      <a:pt x="181" y="277"/>
                    </a:lnTo>
                    <a:lnTo>
                      <a:pt x="191" y="277"/>
                    </a:lnTo>
                    <a:lnTo>
                      <a:pt x="659" y="229"/>
                    </a:lnTo>
                    <a:lnTo>
                      <a:pt x="1360" y="153"/>
                    </a:lnTo>
                    <a:lnTo>
                      <a:pt x="1828" y="113"/>
                    </a:lnTo>
                    <a:lnTo>
                      <a:pt x="2064" y="101"/>
                    </a:lnTo>
                    <a:lnTo>
                      <a:pt x="2297" y="92"/>
                    </a:lnTo>
                    <a:lnTo>
                      <a:pt x="2763" y="84"/>
                    </a:lnTo>
                    <a:lnTo>
                      <a:pt x="2996" y="87"/>
                    </a:lnTo>
                    <a:lnTo>
                      <a:pt x="3228" y="91"/>
                    </a:lnTo>
                    <a:lnTo>
                      <a:pt x="3461" y="100"/>
                    </a:lnTo>
                    <a:lnTo>
                      <a:pt x="3578" y="107"/>
                    </a:lnTo>
                    <a:lnTo>
                      <a:pt x="3757" y="120"/>
                    </a:lnTo>
                    <a:lnTo>
                      <a:pt x="3875" y="124"/>
                    </a:lnTo>
                    <a:lnTo>
                      <a:pt x="3934" y="123"/>
                    </a:lnTo>
                    <a:lnTo>
                      <a:pt x="3959" y="220"/>
                    </a:lnTo>
                    <a:lnTo>
                      <a:pt x="3990" y="415"/>
                    </a:lnTo>
                    <a:lnTo>
                      <a:pt x="4002" y="610"/>
                    </a:lnTo>
                    <a:lnTo>
                      <a:pt x="4000" y="806"/>
                    </a:lnTo>
                    <a:lnTo>
                      <a:pt x="3983" y="1100"/>
                    </a:lnTo>
                    <a:lnTo>
                      <a:pt x="3967" y="1396"/>
                    </a:lnTo>
                    <a:lnTo>
                      <a:pt x="3965" y="1593"/>
                    </a:lnTo>
                    <a:lnTo>
                      <a:pt x="3971" y="1691"/>
                    </a:lnTo>
                    <a:lnTo>
                      <a:pt x="3965" y="1690"/>
                    </a:lnTo>
                    <a:lnTo>
                      <a:pt x="3960" y="1690"/>
                    </a:lnTo>
                    <a:lnTo>
                      <a:pt x="3862" y="1684"/>
                    </a:lnTo>
                    <a:lnTo>
                      <a:pt x="3762" y="1676"/>
                    </a:lnTo>
                    <a:lnTo>
                      <a:pt x="3680" y="1662"/>
                    </a:lnTo>
                    <a:lnTo>
                      <a:pt x="3516" y="1637"/>
                    </a:lnTo>
                    <a:lnTo>
                      <a:pt x="3267" y="1611"/>
                    </a:lnTo>
                    <a:lnTo>
                      <a:pt x="2932" y="1594"/>
                    </a:lnTo>
                    <a:lnTo>
                      <a:pt x="2598" y="1592"/>
                    </a:lnTo>
                    <a:lnTo>
                      <a:pt x="2431" y="1593"/>
                    </a:lnTo>
                    <a:lnTo>
                      <a:pt x="2218" y="1582"/>
                    </a:lnTo>
                    <a:lnTo>
                      <a:pt x="2007" y="1572"/>
                    </a:lnTo>
                    <a:lnTo>
                      <a:pt x="1529" y="1547"/>
                    </a:lnTo>
                    <a:lnTo>
                      <a:pt x="809" y="1519"/>
                    </a:lnTo>
                    <a:lnTo>
                      <a:pt x="330" y="1514"/>
                    </a:lnTo>
                    <a:lnTo>
                      <a:pt x="91" y="1519"/>
                    </a:lnTo>
                    <a:lnTo>
                      <a:pt x="89" y="1441"/>
                    </a:lnTo>
                    <a:lnTo>
                      <a:pt x="94" y="1284"/>
                    </a:lnTo>
                    <a:lnTo>
                      <a:pt x="113" y="1050"/>
                    </a:lnTo>
                    <a:lnTo>
                      <a:pt x="127" y="893"/>
                    </a:lnTo>
                    <a:lnTo>
                      <a:pt x="140" y="722"/>
                    </a:lnTo>
                    <a:lnTo>
                      <a:pt x="152" y="549"/>
                    </a:lnTo>
                    <a:lnTo>
                      <a:pt x="159" y="473"/>
                    </a:lnTo>
                    <a:lnTo>
                      <a:pt x="164" y="358"/>
                    </a:lnTo>
                    <a:lnTo>
                      <a:pt x="160" y="281"/>
                    </a:lnTo>
                    <a:lnTo>
                      <a:pt x="155" y="245"/>
                    </a:lnTo>
                    <a:lnTo>
                      <a:pt x="152" y="238"/>
                    </a:lnTo>
                    <a:lnTo>
                      <a:pt x="143" y="232"/>
                    </a:lnTo>
                    <a:lnTo>
                      <a:pt x="127" y="234"/>
                    </a:lnTo>
                    <a:lnTo>
                      <a:pt x="121" y="245"/>
                    </a:lnTo>
                    <a:lnTo>
                      <a:pt x="108" y="282"/>
                    </a:lnTo>
                    <a:lnTo>
                      <a:pt x="91" y="364"/>
                    </a:lnTo>
                    <a:lnTo>
                      <a:pt x="78" y="490"/>
                    </a:lnTo>
                    <a:lnTo>
                      <a:pt x="72" y="571"/>
                    </a:lnTo>
                    <a:lnTo>
                      <a:pt x="55" y="753"/>
                    </a:lnTo>
                    <a:lnTo>
                      <a:pt x="39" y="936"/>
                    </a:lnTo>
                    <a:lnTo>
                      <a:pt x="25" y="1108"/>
                    </a:lnTo>
                    <a:lnTo>
                      <a:pt x="11" y="1279"/>
                    </a:lnTo>
                    <a:lnTo>
                      <a:pt x="4" y="1350"/>
                    </a:lnTo>
                    <a:lnTo>
                      <a:pt x="0" y="1457"/>
                    </a:lnTo>
                    <a:lnTo>
                      <a:pt x="12" y="1527"/>
                    </a:lnTo>
                    <a:lnTo>
                      <a:pt x="26" y="1559"/>
                    </a:lnTo>
                    <a:lnTo>
                      <a:pt x="24" y="1569"/>
                    </a:lnTo>
                    <a:lnTo>
                      <a:pt x="29" y="1590"/>
                    </a:lnTo>
                    <a:lnTo>
                      <a:pt x="37" y="1599"/>
                    </a:lnTo>
                    <a:lnTo>
                      <a:pt x="73" y="1636"/>
                    </a:lnTo>
                    <a:lnTo>
                      <a:pt x="159" y="1693"/>
                    </a:lnTo>
                    <a:lnTo>
                      <a:pt x="252" y="1732"/>
                    </a:lnTo>
                    <a:lnTo>
                      <a:pt x="353" y="1757"/>
                    </a:lnTo>
                    <a:lnTo>
                      <a:pt x="512" y="1777"/>
                    </a:lnTo>
                    <a:lnTo>
                      <a:pt x="724" y="1783"/>
                    </a:lnTo>
                    <a:lnTo>
                      <a:pt x="824" y="1786"/>
                    </a:lnTo>
                    <a:lnTo>
                      <a:pt x="1368" y="1814"/>
                    </a:lnTo>
                    <a:lnTo>
                      <a:pt x="1912" y="1843"/>
                    </a:lnTo>
                    <a:lnTo>
                      <a:pt x="2992" y="1897"/>
                    </a:lnTo>
                    <a:lnTo>
                      <a:pt x="4070" y="1948"/>
                    </a:lnTo>
                    <a:lnTo>
                      <a:pt x="4087" y="1948"/>
                    </a:lnTo>
                    <a:lnTo>
                      <a:pt x="4116" y="1935"/>
                    </a:lnTo>
                    <a:lnTo>
                      <a:pt x="4138" y="1913"/>
                    </a:lnTo>
                    <a:lnTo>
                      <a:pt x="4151" y="1883"/>
                    </a:lnTo>
                    <a:lnTo>
                      <a:pt x="4152" y="1868"/>
                    </a:lnTo>
                    <a:lnTo>
                      <a:pt x="4171" y="1317"/>
                    </a:lnTo>
                    <a:lnTo>
                      <a:pt x="4192" y="767"/>
                    </a:lnTo>
                    <a:lnTo>
                      <a:pt x="4197" y="680"/>
                    </a:lnTo>
                    <a:lnTo>
                      <a:pt x="4208" y="531"/>
                    </a:lnTo>
                    <a:lnTo>
                      <a:pt x="4210" y="428"/>
                    </a:lnTo>
                    <a:lnTo>
                      <a:pt x="4203" y="326"/>
                    </a:lnTo>
                    <a:lnTo>
                      <a:pt x="4180" y="233"/>
                    </a:lnTo>
                    <a:lnTo>
                      <a:pt x="4151" y="170"/>
                    </a:lnTo>
                    <a:lnTo>
                      <a:pt x="4125" y="132"/>
                    </a:lnTo>
                    <a:lnTo>
                      <a:pt x="4094" y="100"/>
                    </a:lnTo>
                    <a:lnTo>
                      <a:pt x="4055" y="71"/>
                    </a:lnTo>
                    <a:lnTo>
                      <a:pt x="4033" y="59"/>
                    </a:lnTo>
                    <a:close/>
                  </a:path>
                </a:pathLst>
              </a:custGeom>
              <a:solidFill>
                <a:schemeClr val="accent2"/>
              </a:solidFill>
              <a:ln w="9525">
                <a:noFill/>
                <a:round/>
                <a:headEnd/>
                <a:tailEnd/>
              </a:ln>
            </p:spPr>
            <p:txBody>
              <a:bodyPr vert="horz" wrap="square" lIns="68580" tIns="34290" rIns="68580" bIns="34290" numCol="1" anchor="t" anchorCtr="0" compatLnSpc="1">
                <a:prstTxWarp prst="textNoShape">
                  <a:avLst/>
                </a:prstTxWarp>
              </a:bodyPr>
              <a:lstStyle/>
              <a:p>
                <a:endParaRPr lang="en-US" sz="1100" dirty="0">
                  <a:solidFill>
                    <a:schemeClr val="bg1"/>
                  </a:solidFill>
                </a:endParaRPr>
              </a:p>
            </p:txBody>
          </p:sp>
          <p:sp>
            <p:nvSpPr>
              <p:cNvPr id="28" name="Freeform 180">
                <a:extLst>
                  <a:ext uri="{FF2B5EF4-FFF2-40B4-BE49-F238E27FC236}">
                    <a16:creationId xmlns:a16="http://schemas.microsoft.com/office/drawing/2014/main" id="{616CB45B-A6F0-4FBE-A115-AC378D71A201}"/>
                  </a:ext>
                </a:extLst>
              </p:cNvPr>
              <p:cNvSpPr>
                <a:spLocks/>
              </p:cNvSpPr>
              <p:nvPr/>
            </p:nvSpPr>
            <p:spPr bwMode="auto">
              <a:xfrm>
                <a:off x="7894094" y="3646508"/>
                <a:ext cx="992324" cy="698357"/>
              </a:xfrm>
              <a:custGeom>
                <a:avLst/>
                <a:gdLst>
                  <a:gd name="T0" fmla="*/ 2539 w 2659"/>
                  <a:gd name="T1" fmla="*/ 120 h 1873"/>
                  <a:gd name="T2" fmla="*/ 2497 w 2659"/>
                  <a:gd name="T3" fmla="*/ 97 h 1873"/>
                  <a:gd name="T4" fmla="*/ 2469 w 2659"/>
                  <a:gd name="T5" fmla="*/ 90 h 1873"/>
                  <a:gd name="T6" fmla="*/ 2442 w 2659"/>
                  <a:gd name="T7" fmla="*/ 79 h 1873"/>
                  <a:gd name="T8" fmla="*/ 2437 w 2659"/>
                  <a:gd name="T9" fmla="*/ 46 h 1873"/>
                  <a:gd name="T10" fmla="*/ 2416 w 2659"/>
                  <a:gd name="T11" fmla="*/ 36 h 1873"/>
                  <a:gd name="T12" fmla="*/ 2192 w 2659"/>
                  <a:gd name="T13" fmla="*/ 11 h 1873"/>
                  <a:gd name="T14" fmla="*/ 1815 w 2659"/>
                  <a:gd name="T15" fmla="*/ 5 h 1873"/>
                  <a:gd name="T16" fmla="*/ 1223 w 2659"/>
                  <a:gd name="T17" fmla="*/ 0 h 1873"/>
                  <a:gd name="T18" fmla="*/ 631 w 2659"/>
                  <a:gd name="T19" fmla="*/ 14 h 1873"/>
                  <a:gd name="T20" fmla="*/ 256 w 2659"/>
                  <a:gd name="T21" fmla="*/ 30 h 1873"/>
                  <a:gd name="T22" fmla="*/ 35 w 2659"/>
                  <a:gd name="T23" fmla="*/ 65 h 1873"/>
                  <a:gd name="T24" fmla="*/ 22 w 2659"/>
                  <a:gd name="T25" fmla="*/ 77 h 1873"/>
                  <a:gd name="T26" fmla="*/ 33 w 2659"/>
                  <a:gd name="T27" fmla="*/ 97 h 1873"/>
                  <a:gd name="T28" fmla="*/ 112 w 2659"/>
                  <a:gd name="T29" fmla="*/ 106 h 1873"/>
                  <a:gd name="T30" fmla="*/ 484 w 2659"/>
                  <a:gd name="T31" fmla="*/ 97 h 1873"/>
                  <a:gd name="T32" fmla="*/ 927 w 2659"/>
                  <a:gd name="T33" fmla="*/ 84 h 1873"/>
                  <a:gd name="T34" fmla="*/ 1519 w 2659"/>
                  <a:gd name="T35" fmla="*/ 84 h 1873"/>
                  <a:gd name="T36" fmla="*/ 1961 w 2659"/>
                  <a:gd name="T37" fmla="*/ 97 h 1873"/>
                  <a:gd name="T38" fmla="*/ 2333 w 2659"/>
                  <a:gd name="T39" fmla="*/ 115 h 1873"/>
                  <a:gd name="T40" fmla="*/ 2407 w 2659"/>
                  <a:gd name="T41" fmla="*/ 111 h 1873"/>
                  <a:gd name="T42" fmla="*/ 2397 w 2659"/>
                  <a:gd name="T43" fmla="*/ 199 h 1873"/>
                  <a:gd name="T44" fmla="*/ 2392 w 2659"/>
                  <a:gd name="T45" fmla="*/ 654 h 1873"/>
                  <a:gd name="T46" fmla="*/ 2388 w 2659"/>
                  <a:gd name="T47" fmla="*/ 932 h 1873"/>
                  <a:gd name="T48" fmla="*/ 2349 w 2659"/>
                  <a:gd name="T49" fmla="*/ 1317 h 1873"/>
                  <a:gd name="T50" fmla="*/ 2287 w 2659"/>
                  <a:gd name="T51" fmla="*/ 1600 h 1873"/>
                  <a:gd name="T52" fmla="*/ 2285 w 2659"/>
                  <a:gd name="T53" fmla="*/ 1607 h 1873"/>
                  <a:gd name="T54" fmla="*/ 2263 w 2659"/>
                  <a:gd name="T55" fmla="*/ 1590 h 1873"/>
                  <a:gd name="T56" fmla="*/ 1982 w 2659"/>
                  <a:gd name="T57" fmla="*/ 1572 h 1873"/>
                  <a:gd name="T58" fmla="*/ 1165 w 2659"/>
                  <a:gd name="T59" fmla="*/ 1540 h 1873"/>
                  <a:gd name="T60" fmla="*/ 633 w 2659"/>
                  <a:gd name="T61" fmla="*/ 1493 h 1873"/>
                  <a:gd name="T62" fmla="*/ 306 w 2659"/>
                  <a:gd name="T63" fmla="*/ 1450 h 1873"/>
                  <a:gd name="T64" fmla="*/ 110 w 2659"/>
                  <a:gd name="T65" fmla="*/ 1440 h 1873"/>
                  <a:gd name="T66" fmla="*/ 104 w 2659"/>
                  <a:gd name="T67" fmla="*/ 1433 h 1873"/>
                  <a:gd name="T68" fmla="*/ 99 w 2659"/>
                  <a:gd name="T69" fmla="*/ 1427 h 1873"/>
                  <a:gd name="T70" fmla="*/ 83 w 2659"/>
                  <a:gd name="T71" fmla="*/ 606 h 1873"/>
                  <a:gd name="T72" fmla="*/ 52 w 2659"/>
                  <a:gd name="T73" fmla="*/ 116 h 1873"/>
                  <a:gd name="T74" fmla="*/ 39 w 2659"/>
                  <a:gd name="T75" fmla="*/ 98 h 1873"/>
                  <a:gd name="T76" fmla="*/ 13 w 2659"/>
                  <a:gd name="T77" fmla="*/ 107 h 1873"/>
                  <a:gd name="T78" fmla="*/ 5 w 2659"/>
                  <a:gd name="T79" fmla="*/ 281 h 1873"/>
                  <a:gd name="T80" fmla="*/ 8 w 2659"/>
                  <a:gd name="T81" fmla="*/ 1109 h 1873"/>
                  <a:gd name="T82" fmla="*/ 22 w 2659"/>
                  <a:gd name="T83" fmla="*/ 1449 h 1873"/>
                  <a:gd name="T84" fmla="*/ 37 w 2659"/>
                  <a:gd name="T85" fmla="*/ 1468 h 1873"/>
                  <a:gd name="T86" fmla="*/ 40 w 2659"/>
                  <a:gd name="T87" fmla="*/ 1482 h 1873"/>
                  <a:gd name="T88" fmla="*/ 91 w 2659"/>
                  <a:gd name="T89" fmla="*/ 1551 h 1873"/>
                  <a:gd name="T90" fmla="*/ 175 w 2659"/>
                  <a:gd name="T91" fmla="*/ 1621 h 1873"/>
                  <a:gd name="T92" fmla="*/ 358 w 2659"/>
                  <a:gd name="T93" fmla="*/ 1696 h 1873"/>
                  <a:gd name="T94" fmla="*/ 593 w 2659"/>
                  <a:gd name="T95" fmla="*/ 1730 h 1873"/>
                  <a:gd name="T96" fmla="*/ 875 w 2659"/>
                  <a:gd name="T97" fmla="*/ 1747 h 1873"/>
                  <a:gd name="T98" fmla="*/ 2126 w 2659"/>
                  <a:gd name="T99" fmla="*/ 1861 h 1873"/>
                  <a:gd name="T100" fmla="*/ 2284 w 2659"/>
                  <a:gd name="T101" fmla="*/ 1873 h 1873"/>
                  <a:gd name="T102" fmla="*/ 2392 w 2659"/>
                  <a:gd name="T103" fmla="*/ 1843 h 1873"/>
                  <a:gd name="T104" fmla="*/ 2453 w 2659"/>
                  <a:gd name="T105" fmla="*/ 1766 h 1873"/>
                  <a:gd name="T106" fmla="*/ 2508 w 2659"/>
                  <a:gd name="T107" fmla="*/ 1600 h 1873"/>
                  <a:gd name="T108" fmla="*/ 2609 w 2659"/>
                  <a:gd name="T109" fmla="*/ 1179 h 1873"/>
                  <a:gd name="T110" fmla="*/ 2642 w 2659"/>
                  <a:gd name="T111" fmla="*/ 980 h 1873"/>
                  <a:gd name="T112" fmla="*/ 2659 w 2659"/>
                  <a:gd name="T113" fmla="*/ 714 h 1873"/>
                  <a:gd name="T114" fmla="*/ 2638 w 2659"/>
                  <a:gd name="T115" fmla="*/ 451 h 1873"/>
                  <a:gd name="T116" fmla="*/ 2570 w 2659"/>
                  <a:gd name="T117" fmla="*/ 194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59" h="1873">
                    <a:moveTo>
                      <a:pt x="2545" y="131"/>
                    </a:moveTo>
                    <a:lnTo>
                      <a:pt x="2539" y="120"/>
                    </a:lnTo>
                    <a:lnTo>
                      <a:pt x="2525" y="106"/>
                    </a:lnTo>
                    <a:lnTo>
                      <a:pt x="2497" y="97"/>
                    </a:lnTo>
                    <a:lnTo>
                      <a:pt x="2476" y="100"/>
                    </a:lnTo>
                    <a:lnTo>
                      <a:pt x="2469" y="90"/>
                    </a:lnTo>
                    <a:lnTo>
                      <a:pt x="2453" y="80"/>
                    </a:lnTo>
                    <a:lnTo>
                      <a:pt x="2442" y="79"/>
                    </a:lnTo>
                    <a:lnTo>
                      <a:pt x="2445" y="65"/>
                    </a:lnTo>
                    <a:lnTo>
                      <a:pt x="2437" y="46"/>
                    </a:lnTo>
                    <a:lnTo>
                      <a:pt x="2425" y="37"/>
                    </a:lnTo>
                    <a:lnTo>
                      <a:pt x="2416" y="36"/>
                    </a:lnTo>
                    <a:lnTo>
                      <a:pt x="2344" y="24"/>
                    </a:lnTo>
                    <a:lnTo>
                      <a:pt x="2192" y="11"/>
                    </a:lnTo>
                    <a:lnTo>
                      <a:pt x="1964" y="7"/>
                    </a:lnTo>
                    <a:lnTo>
                      <a:pt x="1815" y="5"/>
                    </a:lnTo>
                    <a:lnTo>
                      <a:pt x="1519" y="0"/>
                    </a:lnTo>
                    <a:lnTo>
                      <a:pt x="1223" y="0"/>
                    </a:lnTo>
                    <a:lnTo>
                      <a:pt x="927" y="4"/>
                    </a:lnTo>
                    <a:lnTo>
                      <a:pt x="631" y="14"/>
                    </a:lnTo>
                    <a:lnTo>
                      <a:pt x="482" y="18"/>
                    </a:lnTo>
                    <a:lnTo>
                      <a:pt x="256" y="30"/>
                    </a:lnTo>
                    <a:lnTo>
                      <a:pt x="107" y="49"/>
                    </a:lnTo>
                    <a:lnTo>
                      <a:pt x="35" y="65"/>
                    </a:lnTo>
                    <a:lnTo>
                      <a:pt x="27" y="67"/>
                    </a:lnTo>
                    <a:lnTo>
                      <a:pt x="22" y="77"/>
                    </a:lnTo>
                    <a:lnTo>
                      <a:pt x="25" y="89"/>
                    </a:lnTo>
                    <a:lnTo>
                      <a:pt x="33" y="97"/>
                    </a:lnTo>
                    <a:lnTo>
                      <a:pt x="39" y="98"/>
                    </a:lnTo>
                    <a:lnTo>
                      <a:pt x="112" y="106"/>
                    </a:lnTo>
                    <a:lnTo>
                      <a:pt x="261" y="107"/>
                    </a:lnTo>
                    <a:lnTo>
                      <a:pt x="484" y="97"/>
                    </a:lnTo>
                    <a:lnTo>
                      <a:pt x="631" y="92"/>
                    </a:lnTo>
                    <a:lnTo>
                      <a:pt x="927" y="84"/>
                    </a:lnTo>
                    <a:lnTo>
                      <a:pt x="1223" y="83"/>
                    </a:lnTo>
                    <a:lnTo>
                      <a:pt x="1519" y="84"/>
                    </a:lnTo>
                    <a:lnTo>
                      <a:pt x="1815" y="90"/>
                    </a:lnTo>
                    <a:lnTo>
                      <a:pt x="1961" y="97"/>
                    </a:lnTo>
                    <a:lnTo>
                      <a:pt x="2186" y="112"/>
                    </a:lnTo>
                    <a:lnTo>
                      <a:pt x="2333" y="115"/>
                    </a:lnTo>
                    <a:lnTo>
                      <a:pt x="2406" y="111"/>
                    </a:lnTo>
                    <a:lnTo>
                      <a:pt x="2407" y="111"/>
                    </a:lnTo>
                    <a:lnTo>
                      <a:pt x="2408" y="111"/>
                    </a:lnTo>
                    <a:lnTo>
                      <a:pt x="2397" y="199"/>
                    </a:lnTo>
                    <a:lnTo>
                      <a:pt x="2389" y="381"/>
                    </a:lnTo>
                    <a:lnTo>
                      <a:pt x="2392" y="654"/>
                    </a:lnTo>
                    <a:lnTo>
                      <a:pt x="2390" y="834"/>
                    </a:lnTo>
                    <a:lnTo>
                      <a:pt x="2388" y="932"/>
                    </a:lnTo>
                    <a:lnTo>
                      <a:pt x="2373" y="1125"/>
                    </a:lnTo>
                    <a:lnTo>
                      <a:pt x="2349" y="1317"/>
                    </a:lnTo>
                    <a:lnTo>
                      <a:pt x="2311" y="1506"/>
                    </a:lnTo>
                    <a:lnTo>
                      <a:pt x="2287" y="1600"/>
                    </a:lnTo>
                    <a:lnTo>
                      <a:pt x="2285" y="1603"/>
                    </a:lnTo>
                    <a:lnTo>
                      <a:pt x="2285" y="1607"/>
                    </a:lnTo>
                    <a:lnTo>
                      <a:pt x="2280" y="1599"/>
                    </a:lnTo>
                    <a:lnTo>
                      <a:pt x="2263" y="1590"/>
                    </a:lnTo>
                    <a:lnTo>
                      <a:pt x="2253" y="1589"/>
                    </a:lnTo>
                    <a:lnTo>
                      <a:pt x="1982" y="1572"/>
                    </a:lnTo>
                    <a:lnTo>
                      <a:pt x="1436" y="1556"/>
                    </a:lnTo>
                    <a:lnTo>
                      <a:pt x="1165" y="1540"/>
                    </a:lnTo>
                    <a:lnTo>
                      <a:pt x="898" y="1519"/>
                    </a:lnTo>
                    <a:lnTo>
                      <a:pt x="633" y="1493"/>
                    </a:lnTo>
                    <a:lnTo>
                      <a:pt x="504" y="1477"/>
                    </a:lnTo>
                    <a:lnTo>
                      <a:pt x="306" y="1450"/>
                    </a:lnTo>
                    <a:lnTo>
                      <a:pt x="175" y="1440"/>
                    </a:lnTo>
                    <a:lnTo>
                      <a:pt x="110" y="1440"/>
                    </a:lnTo>
                    <a:lnTo>
                      <a:pt x="108" y="1437"/>
                    </a:lnTo>
                    <a:lnTo>
                      <a:pt x="104" y="1433"/>
                    </a:lnTo>
                    <a:lnTo>
                      <a:pt x="101" y="1429"/>
                    </a:lnTo>
                    <a:lnTo>
                      <a:pt x="99" y="1427"/>
                    </a:lnTo>
                    <a:lnTo>
                      <a:pt x="96" y="1100"/>
                    </a:lnTo>
                    <a:lnTo>
                      <a:pt x="83" y="606"/>
                    </a:lnTo>
                    <a:lnTo>
                      <a:pt x="65" y="280"/>
                    </a:lnTo>
                    <a:lnTo>
                      <a:pt x="52" y="116"/>
                    </a:lnTo>
                    <a:lnTo>
                      <a:pt x="50" y="109"/>
                    </a:lnTo>
                    <a:lnTo>
                      <a:pt x="39" y="98"/>
                    </a:lnTo>
                    <a:lnTo>
                      <a:pt x="24" y="98"/>
                    </a:lnTo>
                    <a:lnTo>
                      <a:pt x="13" y="107"/>
                    </a:lnTo>
                    <a:lnTo>
                      <a:pt x="12" y="116"/>
                    </a:lnTo>
                    <a:lnTo>
                      <a:pt x="5" y="281"/>
                    </a:lnTo>
                    <a:lnTo>
                      <a:pt x="0" y="611"/>
                    </a:lnTo>
                    <a:lnTo>
                      <a:pt x="8" y="1109"/>
                    </a:lnTo>
                    <a:lnTo>
                      <a:pt x="21" y="1438"/>
                    </a:lnTo>
                    <a:lnTo>
                      <a:pt x="22" y="1449"/>
                    </a:lnTo>
                    <a:lnTo>
                      <a:pt x="30" y="1463"/>
                    </a:lnTo>
                    <a:lnTo>
                      <a:pt x="37" y="1468"/>
                    </a:lnTo>
                    <a:lnTo>
                      <a:pt x="38" y="1475"/>
                    </a:lnTo>
                    <a:lnTo>
                      <a:pt x="40" y="1482"/>
                    </a:lnTo>
                    <a:lnTo>
                      <a:pt x="56" y="1507"/>
                    </a:lnTo>
                    <a:lnTo>
                      <a:pt x="91" y="1551"/>
                    </a:lnTo>
                    <a:lnTo>
                      <a:pt x="131" y="1590"/>
                    </a:lnTo>
                    <a:lnTo>
                      <a:pt x="175" y="1621"/>
                    </a:lnTo>
                    <a:lnTo>
                      <a:pt x="249" y="1660"/>
                    </a:lnTo>
                    <a:lnTo>
                      <a:pt x="358" y="1696"/>
                    </a:lnTo>
                    <a:lnTo>
                      <a:pt x="473" y="1718"/>
                    </a:lnTo>
                    <a:lnTo>
                      <a:pt x="593" y="1730"/>
                    </a:lnTo>
                    <a:lnTo>
                      <a:pt x="769" y="1739"/>
                    </a:lnTo>
                    <a:lnTo>
                      <a:pt x="875" y="1747"/>
                    </a:lnTo>
                    <a:lnTo>
                      <a:pt x="1500" y="1805"/>
                    </a:lnTo>
                    <a:lnTo>
                      <a:pt x="2126" y="1861"/>
                    </a:lnTo>
                    <a:lnTo>
                      <a:pt x="2182" y="1866"/>
                    </a:lnTo>
                    <a:lnTo>
                      <a:pt x="2284" y="1873"/>
                    </a:lnTo>
                    <a:lnTo>
                      <a:pt x="2351" y="1861"/>
                    </a:lnTo>
                    <a:lnTo>
                      <a:pt x="2392" y="1843"/>
                    </a:lnTo>
                    <a:lnTo>
                      <a:pt x="2425" y="1812"/>
                    </a:lnTo>
                    <a:lnTo>
                      <a:pt x="2453" y="1766"/>
                    </a:lnTo>
                    <a:lnTo>
                      <a:pt x="2464" y="1738"/>
                    </a:lnTo>
                    <a:lnTo>
                      <a:pt x="2508" y="1600"/>
                    </a:lnTo>
                    <a:lnTo>
                      <a:pt x="2581" y="1319"/>
                    </a:lnTo>
                    <a:lnTo>
                      <a:pt x="2609" y="1179"/>
                    </a:lnTo>
                    <a:lnTo>
                      <a:pt x="2622" y="1113"/>
                    </a:lnTo>
                    <a:lnTo>
                      <a:pt x="2642" y="980"/>
                    </a:lnTo>
                    <a:lnTo>
                      <a:pt x="2655" y="847"/>
                    </a:lnTo>
                    <a:lnTo>
                      <a:pt x="2659" y="714"/>
                    </a:lnTo>
                    <a:lnTo>
                      <a:pt x="2653" y="582"/>
                    </a:lnTo>
                    <a:lnTo>
                      <a:pt x="2638" y="451"/>
                    </a:lnTo>
                    <a:lnTo>
                      <a:pt x="2611" y="321"/>
                    </a:lnTo>
                    <a:lnTo>
                      <a:pt x="2570" y="194"/>
                    </a:lnTo>
                    <a:lnTo>
                      <a:pt x="2545" y="131"/>
                    </a:lnTo>
                    <a:close/>
                  </a:path>
                </a:pathLst>
              </a:custGeom>
              <a:solidFill>
                <a:schemeClr val="tx2">
                  <a:lumMod val="5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100" dirty="0">
                  <a:solidFill>
                    <a:schemeClr val="bg1"/>
                  </a:solidFill>
                </a:endParaRPr>
              </a:p>
            </p:txBody>
          </p:sp>
          <p:sp>
            <p:nvSpPr>
              <p:cNvPr id="29" name="Freeform: Shape 47">
                <a:extLst>
                  <a:ext uri="{FF2B5EF4-FFF2-40B4-BE49-F238E27FC236}">
                    <a16:creationId xmlns:a16="http://schemas.microsoft.com/office/drawing/2014/main" id="{AEE01125-EE1E-489E-B39D-1F2CF0929D0B}"/>
                  </a:ext>
                </a:extLst>
              </p:cNvPr>
              <p:cNvSpPr>
                <a:spLocks/>
              </p:cNvSpPr>
              <p:nvPr/>
            </p:nvSpPr>
            <p:spPr bwMode="auto">
              <a:xfrm>
                <a:off x="3526768" y="3279052"/>
                <a:ext cx="1053744" cy="716634"/>
              </a:xfrm>
              <a:custGeom>
                <a:avLst/>
                <a:gdLst>
                  <a:gd name="connsiteX0" fmla="*/ 500856 w 1065213"/>
                  <a:gd name="connsiteY0" fmla="*/ 33338 h 658813"/>
                  <a:gd name="connsiteX1" fmla="*/ 383778 w 1065213"/>
                  <a:gd name="connsiteY1" fmla="*/ 34528 h 658813"/>
                  <a:gd name="connsiteX2" fmla="*/ 150018 w 1065213"/>
                  <a:gd name="connsiteY2" fmla="*/ 38097 h 658813"/>
                  <a:gd name="connsiteX3" fmla="*/ 32940 w 1065213"/>
                  <a:gd name="connsiteY3" fmla="*/ 36907 h 658813"/>
                  <a:gd name="connsiteX4" fmla="*/ 32147 w 1065213"/>
                  <a:gd name="connsiteY4" fmla="*/ 40080 h 658813"/>
                  <a:gd name="connsiteX5" fmla="*/ 26987 w 1065213"/>
                  <a:gd name="connsiteY5" fmla="*/ 43649 h 658813"/>
                  <a:gd name="connsiteX6" fmla="*/ 23812 w 1065213"/>
                  <a:gd name="connsiteY6" fmla="*/ 43253 h 658813"/>
                  <a:gd name="connsiteX7" fmla="*/ 25400 w 1065213"/>
                  <a:gd name="connsiteY7" fmla="*/ 44046 h 658813"/>
                  <a:gd name="connsiteX8" fmla="*/ 27384 w 1065213"/>
                  <a:gd name="connsiteY8" fmla="*/ 53960 h 658813"/>
                  <a:gd name="connsiteX9" fmla="*/ 29368 w 1065213"/>
                  <a:gd name="connsiteY9" fmla="*/ 78548 h 658813"/>
                  <a:gd name="connsiteX10" fmla="*/ 30559 w 1065213"/>
                  <a:gd name="connsiteY10" fmla="*/ 141604 h 658813"/>
                  <a:gd name="connsiteX11" fmla="*/ 30559 w 1065213"/>
                  <a:gd name="connsiteY11" fmla="*/ 163020 h 658813"/>
                  <a:gd name="connsiteX12" fmla="*/ 32940 w 1065213"/>
                  <a:gd name="connsiteY12" fmla="*/ 222507 h 658813"/>
                  <a:gd name="connsiteX13" fmla="*/ 36115 w 1065213"/>
                  <a:gd name="connsiteY13" fmla="*/ 281597 h 658813"/>
                  <a:gd name="connsiteX14" fmla="*/ 40481 w 1065213"/>
                  <a:gd name="connsiteY14" fmla="*/ 337515 h 658813"/>
                  <a:gd name="connsiteX15" fmla="*/ 48418 w 1065213"/>
                  <a:gd name="connsiteY15" fmla="*/ 423969 h 658813"/>
                  <a:gd name="connsiteX16" fmla="*/ 51593 w 1065213"/>
                  <a:gd name="connsiteY16" fmla="*/ 481077 h 658813"/>
                  <a:gd name="connsiteX17" fmla="*/ 51197 w 1065213"/>
                  <a:gd name="connsiteY17" fmla="*/ 509234 h 658813"/>
                  <a:gd name="connsiteX18" fmla="*/ 57150 w 1065213"/>
                  <a:gd name="connsiteY18" fmla="*/ 510027 h 658813"/>
                  <a:gd name="connsiteX19" fmla="*/ 63897 w 1065213"/>
                  <a:gd name="connsiteY19" fmla="*/ 515579 h 658813"/>
                  <a:gd name="connsiteX20" fmla="*/ 65881 w 1065213"/>
                  <a:gd name="connsiteY20" fmla="*/ 521528 h 658813"/>
                  <a:gd name="connsiteX21" fmla="*/ 65087 w 1065213"/>
                  <a:gd name="connsiteY21" fmla="*/ 525097 h 658813"/>
                  <a:gd name="connsiteX22" fmla="*/ 63103 w 1065213"/>
                  <a:gd name="connsiteY22" fmla="*/ 535012 h 658813"/>
                  <a:gd name="connsiteX23" fmla="*/ 62309 w 1065213"/>
                  <a:gd name="connsiteY23" fmla="*/ 554444 h 658813"/>
                  <a:gd name="connsiteX24" fmla="*/ 64690 w 1065213"/>
                  <a:gd name="connsiteY24" fmla="*/ 564359 h 658813"/>
                  <a:gd name="connsiteX25" fmla="*/ 65087 w 1065213"/>
                  <a:gd name="connsiteY25" fmla="*/ 564755 h 658813"/>
                  <a:gd name="connsiteX26" fmla="*/ 65484 w 1065213"/>
                  <a:gd name="connsiteY26" fmla="*/ 564755 h 658813"/>
                  <a:gd name="connsiteX27" fmla="*/ 177006 w 1065213"/>
                  <a:gd name="connsiteY27" fmla="*/ 566738 h 658813"/>
                  <a:gd name="connsiteX28" fmla="*/ 399256 w 1065213"/>
                  <a:gd name="connsiteY28" fmla="*/ 564755 h 658813"/>
                  <a:gd name="connsiteX29" fmla="*/ 622300 w 1065213"/>
                  <a:gd name="connsiteY29" fmla="*/ 555634 h 658813"/>
                  <a:gd name="connsiteX30" fmla="*/ 844153 w 1065213"/>
                  <a:gd name="connsiteY30" fmla="*/ 540167 h 658813"/>
                  <a:gd name="connsiteX31" fmla="*/ 954881 w 1065213"/>
                  <a:gd name="connsiteY31" fmla="*/ 528667 h 658813"/>
                  <a:gd name="connsiteX32" fmla="*/ 961628 w 1065213"/>
                  <a:gd name="connsiteY32" fmla="*/ 471162 h 658813"/>
                  <a:gd name="connsiteX33" fmla="*/ 970360 w 1065213"/>
                  <a:gd name="connsiteY33" fmla="*/ 354965 h 658813"/>
                  <a:gd name="connsiteX34" fmla="*/ 979091 w 1065213"/>
                  <a:gd name="connsiteY34" fmla="*/ 180866 h 658813"/>
                  <a:gd name="connsiteX35" fmla="*/ 984250 w 1065213"/>
                  <a:gd name="connsiteY35" fmla="*/ 64668 h 658813"/>
                  <a:gd name="connsiteX36" fmla="*/ 981075 w 1065213"/>
                  <a:gd name="connsiteY36" fmla="*/ 53564 h 658813"/>
                  <a:gd name="connsiteX37" fmla="*/ 977503 w 1065213"/>
                  <a:gd name="connsiteY37" fmla="*/ 42459 h 658813"/>
                  <a:gd name="connsiteX38" fmla="*/ 858044 w 1065213"/>
                  <a:gd name="connsiteY38" fmla="*/ 38494 h 658813"/>
                  <a:gd name="connsiteX39" fmla="*/ 619919 w 1065213"/>
                  <a:gd name="connsiteY39" fmla="*/ 33735 h 658813"/>
                  <a:gd name="connsiteX40" fmla="*/ 439108 w 1065213"/>
                  <a:gd name="connsiteY40" fmla="*/ 0 h 658813"/>
                  <a:gd name="connsiteX41" fmla="*/ 620150 w 1065213"/>
                  <a:gd name="connsiteY41" fmla="*/ 792 h 658813"/>
                  <a:gd name="connsiteX42" fmla="*/ 861143 w 1065213"/>
                  <a:gd name="connsiteY42" fmla="*/ 7923 h 658813"/>
                  <a:gd name="connsiteX43" fmla="*/ 981044 w 1065213"/>
                  <a:gd name="connsiteY43" fmla="*/ 11885 h 658813"/>
                  <a:gd name="connsiteX44" fmla="*/ 983029 w 1065213"/>
                  <a:gd name="connsiteY44" fmla="*/ 12677 h 658813"/>
                  <a:gd name="connsiteX45" fmla="*/ 985014 w 1065213"/>
                  <a:gd name="connsiteY45" fmla="*/ 13073 h 658813"/>
                  <a:gd name="connsiteX46" fmla="*/ 990573 w 1065213"/>
                  <a:gd name="connsiteY46" fmla="*/ 8716 h 658813"/>
                  <a:gd name="connsiteX47" fmla="*/ 1004072 w 1065213"/>
                  <a:gd name="connsiteY47" fmla="*/ 4358 h 658813"/>
                  <a:gd name="connsiteX48" fmla="*/ 1017570 w 1065213"/>
                  <a:gd name="connsiteY48" fmla="*/ 5150 h 658813"/>
                  <a:gd name="connsiteX49" fmla="*/ 1028687 w 1065213"/>
                  <a:gd name="connsiteY49" fmla="*/ 12677 h 658813"/>
                  <a:gd name="connsiteX50" fmla="*/ 1032657 w 1065213"/>
                  <a:gd name="connsiteY50" fmla="*/ 19808 h 658813"/>
                  <a:gd name="connsiteX51" fmla="*/ 1039407 w 1065213"/>
                  <a:gd name="connsiteY51" fmla="*/ 35654 h 658813"/>
                  <a:gd name="connsiteX52" fmla="*/ 1049729 w 1065213"/>
                  <a:gd name="connsiteY52" fmla="*/ 68140 h 658813"/>
                  <a:gd name="connsiteX53" fmla="*/ 1060449 w 1065213"/>
                  <a:gd name="connsiteY53" fmla="*/ 116867 h 658813"/>
                  <a:gd name="connsiteX54" fmla="*/ 1065213 w 1065213"/>
                  <a:gd name="connsiteY54" fmla="*/ 182630 h 658813"/>
                  <a:gd name="connsiteX55" fmla="*/ 1064022 w 1065213"/>
                  <a:gd name="connsiteY55" fmla="*/ 249581 h 658813"/>
                  <a:gd name="connsiteX56" fmla="*/ 1062831 w 1065213"/>
                  <a:gd name="connsiteY56" fmla="*/ 284046 h 658813"/>
                  <a:gd name="connsiteX57" fmla="*/ 1054494 w 1065213"/>
                  <a:gd name="connsiteY57" fmla="*/ 439737 h 658813"/>
                  <a:gd name="connsiteX58" fmla="*/ 1045362 w 1065213"/>
                  <a:gd name="connsiteY58" fmla="*/ 595428 h 658813"/>
                  <a:gd name="connsiteX59" fmla="*/ 1044568 w 1065213"/>
                  <a:gd name="connsiteY59" fmla="*/ 602559 h 658813"/>
                  <a:gd name="connsiteX60" fmla="*/ 1039010 w 1065213"/>
                  <a:gd name="connsiteY60" fmla="*/ 614840 h 658813"/>
                  <a:gd name="connsiteX61" fmla="*/ 1029878 w 1065213"/>
                  <a:gd name="connsiteY61" fmla="*/ 623951 h 658813"/>
                  <a:gd name="connsiteX62" fmla="*/ 1017570 w 1065213"/>
                  <a:gd name="connsiteY62" fmla="*/ 629101 h 658813"/>
                  <a:gd name="connsiteX63" fmla="*/ 1010027 w 1065213"/>
                  <a:gd name="connsiteY63" fmla="*/ 630290 h 658813"/>
                  <a:gd name="connsiteX64" fmla="*/ 874245 w 1065213"/>
                  <a:gd name="connsiteY64" fmla="*/ 639401 h 658813"/>
                  <a:gd name="connsiteX65" fmla="*/ 602681 w 1065213"/>
                  <a:gd name="connsiteY65" fmla="*/ 651682 h 658813"/>
                  <a:gd name="connsiteX66" fmla="*/ 466899 w 1065213"/>
                  <a:gd name="connsiteY66" fmla="*/ 655248 h 658813"/>
                  <a:gd name="connsiteX67" fmla="*/ 400993 w 1065213"/>
                  <a:gd name="connsiteY67" fmla="*/ 656832 h 658813"/>
                  <a:gd name="connsiteX68" fmla="*/ 268785 w 1065213"/>
                  <a:gd name="connsiteY68" fmla="*/ 658813 h 658813"/>
                  <a:gd name="connsiteX69" fmla="*/ 203276 w 1065213"/>
                  <a:gd name="connsiteY69" fmla="*/ 656832 h 658813"/>
                  <a:gd name="connsiteX70" fmla="*/ 180249 w 1065213"/>
                  <a:gd name="connsiteY70" fmla="*/ 656040 h 658813"/>
                  <a:gd name="connsiteX71" fmla="*/ 135782 w 1065213"/>
                  <a:gd name="connsiteY71" fmla="*/ 648513 h 658813"/>
                  <a:gd name="connsiteX72" fmla="*/ 104417 w 1065213"/>
                  <a:gd name="connsiteY72" fmla="*/ 638609 h 658813"/>
                  <a:gd name="connsiteX73" fmla="*/ 84963 w 1065213"/>
                  <a:gd name="connsiteY73" fmla="*/ 629101 h 658813"/>
                  <a:gd name="connsiteX74" fmla="*/ 66303 w 1065213"/>
                  <a:gd name="connsiteY74" fmla="*/ 617216 h 658813"/>
                  <a:gd name="connsiteX75" fmla="*/ 48834 w 1065213"/>
                  <a:gd name="connsiteY75" fmla="*/ 602559 h 658813"/>
                  <a:gd name="connsiteX76" fmla="*/ 41291 w 1065213"/>
                  <a:gd name="connsiteY76" fmla="*/ 593843 h 658813"/>
                  <a:gd name="connsiteX77" fmla="*/ 38114 w 1065213"/>
                  <a:gd name="connsiteY77" fmla="*/ 589485 h 658813"/>
                  <a:gd name="connsiteX78" fmla="*/ 36923 w 1065213"/>
                  <a:gd name="connsiteY78" fmla="*/ 585524 h 658813"/>
                  <a:gd name="connsiteX79" fmla="*/ 36526 w 1065213"/>
                  <a:gd name="connsiteY79" fmla="*/ 585128 h 658813"/>
                  <a:gd name="connsiteX80" fmla="*/ 33350 w 1065213"/>
                  <a:gd name="connsiteY80" fmla="*/ 572847 h 658813"/>
                  <a:gd name="connsiteX81" fmla="*/ 31762 w 1065213"/>
                  <a:gd name="connsiteY81" fmla="*/ 550662 h 658813"/>
                  <a:gd name="connsiteX82" fmla="*/ 33350 w 1065213"/>
                  <a:gd name="connsiteY82" fmla="*/ 539965 h 658813"/>
                  <a:gd name="connsiteX83" fmla="*/ 30571 w 1065213"/>
                  <a:gd name="connsiteY83" fmla="*/ 539173 h 658813"/>
                  <a:gd name="connsiteX84" fmla="*/ 25807 w 1065213"/>
                  <a:gd name="connsiteY84" fmla="*/ 534815 h 658813"/>
                  <a:gd name="connsiteX85" fmla="*/ 24616 w 1065213"/>
                  <a:gd name="connsiteY85" fmla="*/ 531250 h 658813"/>
                  <a:gd name="connsiteX86" fmla="*/ 18660 w 1065213"/>
                  <a:gd name="connsiteY86" fmla="*/ 502330 h 658813"/>
                  <a:gd name="connsiteX87" fmla="*/ 11514 w 1065213"/>
                  <a:gd name="connsiteY87" fmla="*/ 442114 h 658813"/>
                  <a:gd name="connsiteX88" fmla="*/ 7941 w 1065213"/>
                  <a:gd name="connsiteY88" fmla="*/ 350205 h 658813"/>
                  <a:gd name="connsiteX89" fmla="*/ 5558 w 1065213"/>
                  <a:gd name="connsiteY89" fmla="*/ 290781 h 658813"/>
                  <a:gd name="connsiteX90" fmla="*/ 2779 w 1065213"/>
                  <a:gd name="connsiteY90" fmla="*/ 226999 h 658813"/>
                  <a:gd name="connsiteX91" fmla="*/ 0 w 1065213"/>
                  <a:gd name="connsiteY91" fmla="*/ 131525 h 658813"/>
                  <a:gd name="connsiteX92" fmla="*/ 397 w 1065213"/>
                  <a:gd name="connsiteY92" fmla="*/ 68140 h 658813"/>
                  <a:gd name="connsiteX93" fmla="*/ 1985 w 1065213"/>
                  <a:gd name="connsiteY93" fmla="*/ 36051 h 658813"/>
                  <a:gd name="connsiteX94" fmla="*/ 2779 w 1065213"/>
                  <a:gd name="connsiteY94" fmla="*/ 32881 h 658813"/>
                  <a:gd name="connsiteX95" fmla="*/ 6352 w 1065213"/>
                  <a:gd name="connsiteY95" fmla="*/ 27335 h 658813"/>
                  <a:gd name="connsiteX96" fmla="*/ 9132 w 1065213"/>
                  <a:gd name="connsiteY96" fmla="*/ 26543 h 658813"/>
                  <a:gd name="connsiteX97" fmla="*/ 10720 w 1065213"/>
                  <a:gd name="connsiteY97" fmla="*/ 25750 h 658813"/>
                  <a:gd name="connsiteX98" fmla="*/ 12308 w 1065213"/>
                  <a:gd name="connsiteY98" fmla="*/ 25750 h 658813"/>
                  <a:gd name="connsiteX99" fmla="*/ 14293 w 1065213"/>
                  <a:gd name="connsiteY99" fmla="*/ 22185 h 658813"/>
                  <a:gd name="connsiteX100" fmla="*/ 19057 w 1065213"/>
                  <a:gd name="connsiteY100" fmla="*/ 21393 h 658813"/>
                  <a:gd name="connsiteX101" fmla="*/ 78611 w 1065213"/>
                  <a:gd name="connsiteY101" fmla="*/ 15054 h 658813"/>
                  <a:gd name="connsiteX102" fmla="*/ 198512 w 1065213"/>
                  <a:gd name="connsiteY102" fmla="*/ 6735 h 658813"/>
                  <a:gd name="connsiteX103" fmla="*/ 318413 w 1065213"/>
                  <a:gd name="connsiteY103" fmla="*/ 2377 h 65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065213" h="658813">
                    <a:moveTo>
                      <a:pt x="500856" y="33338"/>
                    </a:moveTo>
                    <a:lnTo>
                      <a:pt x="383778" y="34528"/>
                    </a:lnTo>
                    <a:lnTo>
                      <a:pt x="150018" y="38097"/>
                    </a:lnTo>
                    <a:lnTo>
                      <a:pt x="32940" y="36907"/>
                    </a:lnTo>
                    <a:lnTo>
                      <a:pt x="32147" y="40080"/>
                    </a:lnTo>
                    <a:lnTo>
                      <a:pt x="26987" y="43649"/>
                    </a:lnTo>
                    <a:lnTo>
                      <a:pt x="23812" y="43253"/>
                    </a:lnTo>
                    <a:lnTo>
                      <a:pt x="25400" y="44046"/>
                    </a:lnTo>
                    <a:lnTo>
                      <a:pt x="27384" y="53960"/>
                    </a:lnTo>
                    <a:lnTo>
                      <a:pt x="29368" y="78548"/>
                    </a:lnTo>
                    <a:lnTo>
                      <a:pt x="30559" y="141604"/>
                    </a:lnTo>
                    <a:lnTo>
                      <a:pt x="30559" y="163020"/>
                    </a:lnTo>
                    <a:lnTo>
                      <a:pt x="32940" y="222507"/>
                    </a:lnTo>
                    <a:lnTo>
                      <a:pt x="36115" y="281597"/>
                    </a:lnTo>
                    <a:lnTo>
                      <a:pt x="40481" y="337515"/>
                    </a:lnTo>
                    <a:lnTo>
                      <a:pt x="48418" y="423969"/>
                    </a:lnTo>
                    <a:lnTo>
                      <a:pt x="51593" y="481077"/>
                    </a:lnTo>
                    <a:lnTo>
                      <a:pt x="51197" y="509234"/>
                    </a:lnTo>
                    <a:lnTo>
                      <a:pt x="57150" y="510027"/>
                    </a:lnTo>
                    <a:lnTo>
                      <a:pt x="63897" y="515579"/>
                    </a:lnTo>
                    <a:lnTo>
                      <a:pt x="65881" y="521528"/>
                    </a:lnTo>
                    <a:lnTo>
                      <a:pt x="65087" y="525097"/>
                    </a:lnTo>
                    <a:lnTo>
                      <a:pt x="63103" y="535012"/>
                    </a:lnTo>
                    <a:lnTo>
                      <a:pt x="62309" y="554444"/>
                    </a:lnTo>
                    <a:lnTo>
                      <a:pt x="64690" y="564359"/>
                    </a:lnTo>
                    <a:lnTo>
                      <a:pt x="65087" y="564755"/>
                    </a:lnTo>
                    <a:lnTo>
                      <a:pt x="65484" y="564755"/>
                    </a:lnTo>
                    <a:lnTo>
                      <a:pt x="177006" y="566738"/>
                    </a:lnTo>
                    <a:lnTo>
                      <a:pt x="399256" y="564755"/>
                    </a:lnTo>
                    <a:lnTo>
                      <a:pt x="622300" y="555634"/>
                    </a:lnTo>
                    <a:lnTo>
                      <a:pt x="844153" y="540167"/>
                    </a:lnTo>
                    <a:lnTo>
                      <a:pt x="954881" y="528667"/>
                    </a:lnTo>
                    <a:lnTo>
                      <a:pt x="961628" y="471162"/>
                    </a:lnTo>
                    <a:lnTo>
                      <a:pt x="970360" y="354965"/>
                    </a:lnTo>
                    <a:lnTo>
                      <a:pt x="979091" y="180866"/>
                    </a:lnTo>
                    <a:lnTo>
                      <a:pt x="984250" y="64668"/>
                    </a:lnTo>
                    <a:lnTo>
                      <a:pt x="981075" y="53564"/>
                    </a:lnTo>
                    <a:lnTo>
                      <a:pt x="977503" y="42459"/>
                    </a:lnTo>
                    <a:lnTo>
                      <a:pt x="858044" y="38494"/>
                    </a:lnTo>
                    <a:lnTo>
                      <a:pt x="619919" y="33735"/>
                    </a:lnTo>
                    <a:close/>
                    <a:moveTo>
                      <a:pt x="439108" y="0"/>
                    </a:moveTo>
                    <a:lnTo>
                      <a:pt x="620150" y="792"/>
                    </a:lnTo>
                    <a:lnTo>
                      <a:pt x="861143" y="7923"/>
                    </a:lnTo>
                    <a:lnTo>
                      <a:pt x="981044" y="11885"/>
                    </a:lnTo>
                    <a:lnTo>
                      <a:pt x="983029" y="12677"/>
                    </a:lnTo>
                    <a:lnTo>
                      <a:pt x="985014" y="13073"/>
                    </a:lnTo>
                    <a:lnTo>
                      <a:pt x="990573" y="8716"/>
                    </a:lnTo>
                    <a:lnTo>
                      <a:pt x="1004072" y="4358"/>
                    </a:lnTo>
                    <a:lnTo>
                      <a:pt x="1017570" y="5150"/>
                    </a:lnTo>
                    <a:lnTo>
                      <a:pt x="1028687" y="12677"/>
                    </a:lnTo>
                    <a:lnTo>
                      <a:pt x="1032657" y="19808"/>
                    </a:lnTo>
                    <a:lnTo>
                      <a:pt x="1039407" y="35654"/>
                    </a:lnTo>
                    <a:lnTo>
                      <a:pt x="1049729" y="68140"/>
                    </a:lnTo>
                    <a:lnTo>
                      <a:pt x="1060449" y="116867"/>
                    </a:lnTo>
                    <a:lnTo>
                      <a:pt x="1065213" y="182630"/>
                    </a:lnTo>
                    <a:lnTo>
                      <a:pt x="1064022" y="249581"/>
                    </a:lnTo>
                    <a:lnTo>
                      <a:pt x="1062831" y="284046"/>
                    </a:lnTo>
                    <a:lnTo>
                      <a:pt x="1054494" y="439737"/>
                    </a:lnTo>
                    <a:lnTo>
                      <a:pt x="1045362" y="595428"/>
                    </a:lnTo>
                    <a:lnTo>
                      <a:pt x="1044568" y="602559"/>
                    </a:lnTo>
                    <a:lnTo>
                      <a:pt x="1039010" y="614840"/>
                    </a:lnTo>
                    <a:lnTo>
                      <a:pt x="1029878" y="623951"/>
                    </a:lnTo>
                    <a:lnTo>
                      <a:pt x="1017570" y="629101"/>
                    </a:lnTo>
                    <a:lnTo>
                      <a:pt x="1010027" y="630290"/>
                    </a:lnTo>
                    <a:lnTo>
                      <a:pt x="874245" y="639401"/>
                    </a:lnTo>
                    <a:lnTo>
                      <a:pt x="602681" y="651682"/>
                    </a:lnTo>
                    <a:lnTo>
                      <a:pt x="466899" y="655248"/>
                    </a:lnTo>
                    <a:lnTo>
                      <a:pt x="400993" y="656832"/>
                    </a:lnTo>
                    <a:lnTo>
                      <a:pt x="268785" y="658813"/>
                    </a:lnTo>
                    <a:lnTo>
                      <a:pt x="203276" y="656832"/>
                    </a:lnTo>
                    <a:lnTo>
                      <a:pt x="180249" y="656040"/>
                    </a:lnTo>
                    <a:lnTo>
                      <a:pt x="135782" y="648513"/>
                    </a:lnTo>
                    <a:lnTo>
                      <a:pt x="104417" y="638609"/>
                    </a:lnTo>
                    <a:lnTo>
                      <a:pt x="84963" y="629101"/>
                    </a:lnTo>
                    <a:lnTo>
                      <a:pt x="66303" y="617216"/>
                    </a:lnTo>
                    <a:lnTo>
                      <a:pt x="48834" y="602559"/>
                    </a:lnTo>
                    <a:lnTo>
                      <a:pt x="41291" y="593843"/>
                    </a:lnTo>
                    <a:lnTo>
                      <a:pt x="38114" y="589485"/>
                    </a:lnTo>
                    <a:lnTo>
                      <a:pt x="36923" y="585524"/>
                    </a:lnTo>
                    <a:lnTo>
                      <a:pt x="36526" y="585128"/>
                    </a:lnTo>
                    <a:lnTo>
                      <a:pt x="33350" y="572847"/>
                    </a:lnTo>
                    <a:lnTo>
                      <a:pt x="31762" y="550662"/>
                    </a:lnTo>
                    <a:lnTo>
                      <a:pt x="33350" y="539965"/>
                    </a:lnTo>
                    <a:lnTo>
                      <a:pt x="30571" y="539173"/>
                    </a:lnTo>
                    <a:lnTo>
                      <a:pt x="25807" y="534815"/>
                    </a:lnTo>
                    <a:lnTo>
                      <a:pt x="24616" y="531250"/>
                    </a:lnTo>
                    <a:lnTo>
                      <a:pt x="18660" y="502330"/>
                    </a:lnTo>
                    <a:lnTo>
                      <a:pt x="11514" y="442114"/>
                    </a:lnTo>
                    <a:lnTo>
                      <a:pt x="7941" y="350205"/>
                    </a:lnTo>
                    <a:lnTo>
                      <a:pt x="5558" y="290781"/>
                    </a:lnTo>
                    <a:lnTo>
                      <a:pt x="2779" y="226999"/>
                    </a:lnTo>
                    <a:lnTo>
                      <a:pt x="0" y="131525"/>
                    </a:lnTo>
                    <a:lnTo>
                      <a:pt x="397" y="68140"/>
                    </a:lnTo>
                    <a:lnTo>
                      <a:pt x="1985" y="36051"/>
                    </a:lnTo>
                    <a:lnTo>
                      <a:pt x="2779" y="32881"/>
                    </a:lnTo>
                    <a:lnTo>
                      <a:pt x="6352" y="27335"/>
                    </a:lnTo>
                    <a:lnTo>
                      <a:pt x="9132" y="26543"/>
                    </a:lnTo>
                    <a:lnTo>
                      <a:pt x="10720" y="25750"/>
                    </a:lnTo>
                    <a:lnTo>
                      <a:pt x="12308" y="25750"/>
                    </a:lnTo>
                    <a:lnTo>
                      <a:pt x="14293" y="22185"/>
                    </a:lnTo>
                    <a:lnTo>
                      <a:pt x="19057" y="21393"/>
                    </a:lnTo>
                    <a:lnTo>
                      <a:pt x="78611" y="15054"/>
                    </a:lnTo>
                    <a:lnTo>
                      <a:pt x="198512" y="6735"/>
                    </a:lnTo>
                    <a:lnTo>
                      <a:pt x="318413" y="2377"/>
                    </a:lnTo>
                    <a:close/>
                  </a:path>
                </a:pathLst>
              </a:custGeom>
              <a:solidFill>
                <a:schemeClr val="accent2"/>
              </a:solidFill>
              <a:ln w="9525">
                <a:noFill/>
                <a:round/>
                <a:headEnd/>
                <a:tailEnd/>
              </a:ln>
            </p:spPr>
            <p:txBody>
              <a:bodyPr vert="horz" wrap="square" lIns="68580" tIns="34290" rIns="68580" bIns="34290" numCol="1" anchor="t" anchorCtr="0" compatLnSpc="1">
                <a:prstTxWarp prst="textNoShape">
                  <a:avLst/>
                </a:prstTxWarp>
                <a:noAutofit/>
              </a:bodyPr>
              <a:lstStyle/>
              <a:p>
                <a:endParaRPr lang="en-US" sz="1100" dirty="0">
                  <a:solidFill>
                    <a:schemeClr val="bg1"/>
                  </a:solidFill>
                </a:endParaRPr>
              </a:p>
            </p:txBody>
          </p:sp>
          <p:sp>
            <p:nvSpPr>
              <p:cNvPr id="30" name="Freeform: Shape 48">
                <a:extLst>
                  <a:ext uri="{FF2B5EF4-FFF2-40B4-BE49-F238E27FC236}">
                    <a16:creationId xmlns:a16="http://schemas.microsoft.com/office/drawing/2014/main" id="{C116A9E4-F5EE-4F3A-B245-3AB7B6BC7C10}"/>
                  </a:ext>
                </a:extLst>
              </p:cNvPr>
              <p:cNvSpPr>
                <a:spLocks/>
              </p:cNvSpPr>
              <p:nvPr/>
            </p:nvSpPr>
            <p:spPr bwMode="auto">
              <a:xfrm>
                <a:off x="6384363" y="1508440"/>
                <a:ext cx="1066101" cy="992312"/>
              </a:xfrm>
              <a:custGeom>
                <a:avLst/>
                <a:gdLst>
                  <a:gd name="connsiteX0" fmla="*/ 40085 w 665163"/>
                  <a:gd name="connsiteY0" fmla="*/ 28575 h 619125"/>
                  <a:gd name="connsiteX1" fmla="*/ 41672 w 665163"/>
                  <a:gd name="connsiteY1" fmla="*/ 55145 h 619125"/>
                  <a:gd name="connsiteX2" fmla="*/ 38100 w 665163"/>
                  <a:gd name="connsiteY2" fmla="*/ 108682 h 619125"/>
                  <a:gd name="connsiteX3" fmla="*/ 36116 w 665163"/>
                  <a:gd name="connsiteY3" fmla="*/ 134855 h 619125"/>
                  <a:gd name="connsiteX4" fmla="*/ 32941 w 665163"/>
                  <a:gd name="connsiteY4" fmla="*/ 197117 h 619125"/>
                  <a:gd name="connsiteX5" fmla="*/ 30560 w 665163"/>
                  <a:gd name="connsiteY5" fmla="*/ 259378 h 619125"/>
                  <a:gd name="connsiteX6" fmla="*/ 28178 w 665163"/>
                  <a:gd name="connsiteY6" fmla="*/ 321243 h 619125"/>
                  <a:gd name="connsiteX7" fmla="*/ 25797 w 665163"/>
                  <a:gd name="connsiteY7" fmla="*/ 445765 h 619125"/>
                  <a:gd name="connsiteX8" fmla="*/ 22225 w 665163"/>
                  <a:gd name="connsiteY8" fmla="*/ 508026 h 619125"/>
                  <a:gd name="connsiteX9" fmla="*/ 24606 w 665163"/>
                  <a:gd name="connsiteY9" fmla="*/ 508820 h 619125"/>
                  <a:gd name="connsiteX10" fmla="*/ 28178 w 665163"/>
                  <a:gd name="connsiteY10" fmla="*/ 512785 h 619125"/>
                  <a:gd name="connsiteX11" fmla="*/ 28972 w 665163"/>
                  <a:gd name="connsiteY11" fmla="*/ 516354 h 619125"/>
                  <a:gd name="connsiteX12" fmla="*/ 30560 w 665163"/>
                  <a:gd name="connsiteY12" fmla="*/ 521510 h 619125"/>
                  <a:gd name="connsiteX13" fmla="*/ 32147 w 665163"/>
                  <a:gd name="connsiteY13" fmla="*/ 526665 h 619125"/>
                  <a:gd name="connsiteX14" fmla="*/ 98822 w 665163"/>
                  <a:gd name="connsiteY14" fmla="*/ 533010 h 619125"/>
                  <a:gd name="connsiteX15" fmla="*/ 232172 w 665163"/>
                  <a:gd name="connsiteY15" fmla="*/ 541338 h 619125"/>
                  <a:gd name="connsiteX16" fmla="*/ 298847 w 665163"/>
                  <a:gd name="connsiteY16" fmla="*/ 541338 h 619125"/>
                  <a:gd name="connsiteX17" fmla="*/ 371872 w 665163"/>
                  <a:gd name="connsiteY17" fmla="*/ 539752 h 619125"/>
                  <a:gd name="connsiteX18" fmla="*/ 444897 w 665163"/>
                  <a:gd name="connsiteY18" fmla="*/ 535390 h 619125"/>
                  <a:gd name="connsiteX19" fmla="*/ 477838 w 665163"/>
                  <a:gd name="connsiteY19" fmla="*/ 531424 h 619125"/>
                  <a:gd name="connsiteX20" fmla="*/ 529035 w 665163"/>
                  <a:gd name="connsiteY20" fmla="*/ 525475 h 619125"/>
                  <a:gd name="connsiteX21" fmla="*/ 562372 w 665163"/>
                  <a:gd name="connsiteY21" fmla="*/ 523889 h 619125"/>
                  <a:gd name="connsiteX22" fmla="*/ 578247 w 665163"/>
                  <a:gd name="connsiteY22" fmla="*/ 525079 h 619125"/>
                  <a:gd name="connsiteX23" fmla="*/ 577056 w 665163"/>
                  <a:gd name="connsiteY23" fmla="*/ 361296 h 619125"/>
                  <a:gd name="connsiteX24" fmla="*/ 578644 w 665163"/>
                  <a:gd name="connsiteY24" fmla="*/ 197910 h 619125"/>
                  <a:gd name="connsiteX25" fmla="*/ 577850 w 665163"/>
                  <a:gd name="connsiteY25" fmla="*/ 160632 h 619125"/>
                  <a:gd name="connsiteX26" fmla="*/ 576263 w 665163"/>
                  <a:gd name="connsiteY26" fmla="*/ 100751 h 619125"/>
                  <a:gd name="connsiteX27" fmla="*/ 578247 w 665163"/>
                  <a:gd name="connsiteY27" fmla="*/ 62283 h 619125"/>
                  <a:gd name="connsiteX28" fmla="*/ 581025 w 665163"/>
                  <a:gd name="connsiteY28" fmla="*/ 43645 h 619125"/>
                  <a:gd name="connsiteX29" fmla="*/ 579835 w 665163"/>
                  <a:gd name="connsiteY29" fmla="*/ 39679 h 619125"/>
                  <a:gd name="connsiteX30" fmla="*/ 579835 w 665163"/>
                  <a:gd name="connsiteY30" fmla="*/ 35713 h 619125"/>
                  <a:gd name="connsiteX31" fmla="*/ 512366 w 665163"/>
                  <a:gd name="connsiteY31" fmla="*/ 35713 h 619125"/>
                  <a:gd name="connsiteX32" fmla="*/ 377825 w 665163"/>
                  <a:gd name="connsiteY32" fmla="*/ 30558 h 619125"/>
                  <a:gd name="connsiteX33" fmla="*/ 310356 w 665163"/>
                  <a:gd name="connsiteY33" fmla="*/ 29368 h 619125"/>
                  <a:gd name="connsiteX34" fmla="*/ 175022 w 665163"/>
                  <a:gd name="connsiteY34" fmla="*/ 29368 h 619125"/>
                  <a:gd name="connsiteX35" fmla="*/ 239713 w 665163"/>
                  <a:gd name="connsiteY35" fmla="*/ 0 h 619125"/>
                  <a:gd name="connsiteX36" fmla="*/ 311150 w 665163"/>
                  <a:gd name="connsiteY36" fmla="*/ 0 h 619125"/>
                  <a:gd name="connsiteX37" fmla="*/ 381397 w 665163"/>
                  <a:gd name="connsiteY37" fmla="*/ 0 h 619125"/>
                  <a:gd name="connsiteX38" fmla="*/ 488951 w 665163"/>
                  <a:gd name="connsiteY38" fmla="*/ 1192 h 619125"/>
                  <a:gd name="connsiteX39" fmla="*/ 559991 w 665163"/>
                  <a:gd name="connsiteY39" fmla="*/ 4371 h 619125"/>
                  <a:gd name="connsiteX40" fmla="*/ 595710 w 665163"/>
                  <a:gd name="connsiteY40" fmla="*/ 7948 h 619125"/>
                  <a:gd name="connsiteX41" fmla="*/ 599282 w 665163"/>
                  <a:gd name="connsiteY41" fmla="*/ 8743 h 619125"/>
                  <a:gd name="connsiteX42" fmla="*/ 602060 w 665163"/>
                  <a:gd name="connsiteY42" fmla="*/ 10332 h 619125"/>
                  <a:gd name="connsiteX43" fmla="*/ 608013 w 665163"/>
                  <a:gd name="connsiteY43" fmla="*/ 9537 h 619125"/>
                  <a:gd name="connsiteX44" fmla="*/ 618729 w 665163"/>
                  <a:gd name="connsiteY44" fmla="*/ 13114 h 619125"/>
                  <a:gd name="connsiteX45" fmla="*/ 623491 w 665163"/>
                  <a:gd name="connsiteY45" fmla="*/ 18280 h 619125"/>
                  <a:gd name="connsiteX46" fmla="*/ 633016 w 665163"/>
                  <a:gd name="connsiteY46" fmla="*/ 30996 h 619125"/>
                  <a:gd name="connsiteX47" fmla="*/ 646907 w 665163"/>
                  <a:gd name="connsiteY47" fmla="*/ 57621 h 619125"/>
                  <a:gd name="connsiteX48" fmla="*/ 656829 w 665163"/>
                  <a:gd name="connsiteY48" fmla="*/ 87027 h 619125"/>
                  <a:gd name="connsiteX49" fmla="*/ 661988 w 665163"/>
                  <a:gd name="connsiteY49" fmla="*/ 117228 h 619125"/>
                  <a:gd name="connsiteX50" fmla="*/ 665163 w 665163"/>
                  <a:gd name="connsiteY50" fmla="*/ 163722 h 619125"/>
                  <a:gd name="connsiteX51" fmla="*/ 662782 w 665163"/>
                  <a:gd name="connsiteY51" fmla="*/ 226907 h 619125"/>
                  <a:gd name="connsiteX52" fmla="*/ 661194 w 665163"/>
                  <a:gd name="connsiteY52" fmla="*/ 257108 h 619125"/>
                  <a:gd name="connsiteX53" fmla="*/ 656829 w 665163"/>
                  <a:gd name="connsiteY53" fmla="*/ 417254 h 619125"/>
                  <a:gd name="connsiteX54" fmla="*/ 651273 w 665163"/>
                  <a:gd name="connsiteY54" fmla="*/ 578195 h 619125"/>
                  <a:gd name="connsiteX55" fmla="*/ 650479 w 665163"/>
                  <a:gd name="connsiteY55" fmla="*/ 583758 h 619125"/>
                  <a:gd name="connsiteX56" fmla="*/ 646113 w 665163"/>
                  <a:gd name="connsiteY56" fmla="*/ 594090 h 619125"/>
                  <a:gd name="connsiteX57" fmla="*/ 638176 w 665163"/>
                  <a:gd name="connsiteY57" fmla="*/ 602038 h 619125"/>
                  <a:gd name="connsiteX58" fmla="*/ 627460 w 665163"/>
                  <a:gd name="connsiteY58" fmla="*/ 606806 h 619125"/>
                  <a:gd name="connsiteX59" fmla="*/ 621904 w 665163"/>
                  <a:gd name="connsiteY59" fmla="*/ 607204 h 619125"/>
                  <a:gd name="connsiteX60" fmla="*/ 424260 w 665163"/>
                  <a:gd name="connsiteY60" fmla="*/ 612370 h 619125"/>
                  <a:gd name="connsiteX61" fmla="*/ 226616 w 665163"/>
                  <a:gd name="connsiteY61" fmla="*/ 617138 h 619125"/>
                  <a:gd name="connsiteX62" fmla="*/ 198835 w 665163"/>
                  <a:gd name="connsiteY62" fmla="*/ 618330 h 619125"/>
                  <a:gd name="connsiteX63" fmla="*/ 148035 w 665163"/>
                  <a:gd name="connsiteY63" fmla="*/ 619125 h 619125"/>
                  <a:gd name="connsiteX64" fmla="*/ 113110 w 665163"/>
                  <a:gd name="connsiteY64" fmla="*/ 617138 h 619125"/>
                  <a:gd name="connsiteX65" fmla="*/ 79772 w 665163"/>
                  <a:gd name="connsiteY65" fmla="*/ 611972 h 619125"/>
                  <a:gd name="connsiteX66" fmla="*/ 49610 w 665163"/>
                  <a:gd name="connsiteY66" fmla="*/ 601640 h 619125"/>
                  <a:gd name="connsiteX67" fmla="*/ 31353 w 665163"/>
                  <a:gd name="connsiteY67" fmla="*/ 589321 h 619125"/>
                  <a:gd name="connsiteX68" fmla="*/ 21432 w 665163"/>
                  <a:gd name="connsiteY68" fmla="*/ 579387 h 619125"/>
                  <a:gd name="connsiteX69" fmla="*/ 13891 w 665163"/>
                  <a:gd name="connsiteY69" fmla="*/ 567068 h 619125"/>
                  <a:gd name="connsiteX70" fmla="*/ 7938 w 665163"/>
                  <a:gd name="connsiteY70" fmla="*/ 552762 h 619125"/>
                  <a:gd name="connsiteX71" fmla="*/ 6350 w 665163"/>
                  <a:gd name="connsiteY71" fmla="*/ 544417 h 619125"/>
                  <a:gd name="connsiteX72" fmla="*/ 3572 w 665163"/>
                  <a:gd name="connsiteY72" fmla="*/ 542827 h 619125"/>
                  <a:gd name="connsiteX73" fmla="*/ 397 w 665163"/>
                  <a:gd name="connsiteY73" fmla="*/ 537661 h 619125"/>
                  <a:gd name="connsiteX74" fmla="*/ 0 w 665163"/>
                  <a:gd name="connsiteY74" fmla="*/ 531701 h 619125"/>
                  <a:gd name="connsiteX75" fmla="*/ 2778 w 665163"/>
                  <a:gd name="connsiteY75" fmla="*/ 526535 h 619125"/>
                  <a:gd name="connsiteX76" fmla="*/ 5557 w 665163"/>
                  <a:gd name="connsiteY76" fmla="*/ 525342 h 619125"/>
                  <a:gd name="connsiteX77" fmla="*/ 5557 w 665163"/>
                  <a:gd name="connsiteY77" fmla="*/ 522958 h 619125"/>
                  <a:gd name="connsiteX78" fmla="*/ 5953 w 665163"/>
                  <a:gd name="connsiteY78" fmla="*/ 520176 h 619125"/>
                  <a:gd name="connsiteX79" fmla="*/ 5953 w 665163"/>
                  <a:gd name="connsiteY79" fmla="*/ 518587 h 619125"/>
                  <a:gd name="connsiteX80" fmla="*/ 6350 w 665163"/>
                  <a:gd name="connsiteY80" fmla="*/ 517395 h 619125"/>
                  <a:gd name="connsiteX81" fmla="*/ 6350 w 665163"/>
                  <a:gd name="connsiteY81" fmla="*/ 516600 h 619125"/>
                  <a:gd name="connsiteX82" fmla="*/ 3969 w 665163"/>
                  <a:gd name="connsiteY82" fmla="*/ 484809 h 619125"/>
                  <a:gd name="connsiteX83" fmla="*/ 1588 w 665163"/>
                  <a:gd name="connsiteY83" fmla="*/ 420433 h 619125"/>
                  <a:gd name="connsiteX84" fmla="*/ 1985 w 665163"/>
                  <a:gd name="connsiteY84" fmla="*/ 323471 h 619125"/>
                  <a:gd name="connsiteX85" fmla="*/ 3969 w 665163"/>
                  <a:gd name="connsiteY85" fmla="*/ 259890 h 619125"/>
                  <a:gd name="connsiteX86" fmla="*/ 5953 w 665163"/>
                  <a:gd name="connsiteY86" fmla="*/ 197500 h 619125"/>
                  <a:gd name="connsiteX87" fmla="*/ 9128 w 665163"/>
                  <a:gd name="connsiteY87" fmla="*/ 135111 h 619125"/>
                  <a:gd name="connsiteX88" fmla="*/ 10319 w 665163"/>
                  <a:gd name="connsiteY88" fmla="*/ 107691 h 619125"/>
                  <a:gd name="connsiteX89" fmla="*/ 12700 w 665163"/>
                  <a:gd name="connsiteY89" fmla="*/ 65966 h 619125"/>
                  <a:gd name="connsiteX90" fmla="*/ 16272 w 665163"/>
                  <a:gd name="connsiteY90" fmla="*/ 38546 h 619125"/>
                  <a:gd name="connsiteX91" fmla="*/ 19844 w 665163"/>
                  <a:gd name="connsiteY91" fmla="*/ 25830 h 619125"/>
                  <a:gd name="connsiteX92" fmla="*/ 18257 w 665163"/>
                  <a:gd name="connsiteY92" fmla="*/ 23843 h 619125"/>
                  <a:gd name="connsiteX93" fmla="*/ 17463 w 665163"/>
                  <a:gd name="connsiteY93" fmla="*/ 18677 h 619125"/>
                  <a:gd name="connsiteX94" fmla="*/ 19050 w 665163"/>
                  <a:gd name="connsiteY94" fmla="*/ 13511 h 619125"/>
                  <a:gd name="connsiteX95" fmla="*/ 23019 w 665163"/>
                  <a:gd name="connsiteY95" fmla="*/ 10332 h 619125"/>
                  <a:gd name="connsiteX96" fmla="*/ 26194 w 665163"/>
                  <a:gd name="connsiteY96" fmla="*/ 9935 h 619125"/>
                  <a:gd name="connsiteX97" fmla="*/ 97235 w 665163"/>
                  <a:gd name="connsiteY97" fmla="*/ 4371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665163" h="619125">
                    <a:moveTo>
                      <a:pt x="40085" y="28575"/>
                    </a:moveTo>
                    <a:lnTo>
                      <a:pt x="41672" y="55145"/>
                    </a:lnTo>
                    <a:lnTo>
                      <a:pt x="38100" y="108682"/>
                    </a:lnTo>
                    <a:lnTo>
                      <a:pt x="36116" y="134855"/>
                    </a:lnTo>
                    <a:lnTo>
                      <a:pt x="32941" y="197117"/>
                    </a:lnTo>
                    <a:lnTo>
                      <a:pt x="30560" y="259378"/>
                    </a:lnTo>
                    <a:lnTo>
                      <a:pt x="28178" y="321243"/>
                    </a:lnTo>
                    <a:lnTo>
                      <a:pt x="25797" y="445765"/>
                    </a:lnTo>
                    <a:lnTo>
                      <a:pt x="22225" y="508026"/>
                    </a:lnTo>
                    <a:lnTo>
                      <a:pt x="24606" y="508820"/>
                    </a:lnTo>
                    <a:lnTo>
                      <a:pt x="28178" y="512785"/>
                    </a:lnTo>
                    <a:lnTo>
                      <a:pt x="28972" y="516354"/>
                    </a:lnTo>
                    <a:lnTo>
                      <a:pt x="30560" y="521510"/>
                    </a:lnTo>
                    <a:lnTo>
                      <a:pt x="32147" y="526665"/>
                    </a:lnTo>
                    <a:lnTo>
                      <a:pt x="98822" y="533010"/>
                    </a:lnTo>
                    <a:lnTo>
                      <a:pt x="232172" y="541338"/>
                    </a:lnTo>
                    <a:lnTo>
                      <a:pt x="298847" y="541338"/>
                    </a:lnTo>
                    <a:lnTo>
                      <a:pt x="371872" y="539752"/>
                    </a:lnTo>
                    <a:lnTo>
                      <a:pt x="444897" y="535390"/>
                    </a:lnTo>
                    <a:lnTo>
                      <a:pt x="477838" y="531424"/>
                    </a:lnTo>
                    <a:lnTo>
                      <a:pt x="529035" y="525475"/>
                    </a:lnTo>
                    <a:lnTo>
                      <a:pt x="562372" y="523889"/>
                    </a:lnTo>
                    <a:lnTo>
                      <a:pt x="578247" y="525079"/>
                    </a:lnTo>
                    <a:lnTo>
                      <a:pt x="577056" y="361296"/>
                    </a:lnTo>
                    <a:lnTo>
                      <a:pt x="578644" y="197910"/>
                    </a:lnTo>
                    <a:lnTo>
                      <a:pt x="577850" y="160632"/>
                    </a:lnTo>
                    <a:lnTo>
                      <a:pt x="576263" y="100751"/>
                    </a:lnTo>
                    <a:lnTo>
                      <a:pt x="578247" y="62283"/>
                    </a:lnTo>
                    <a:lnTo>
                      <a:pt x="581025" y="43645"/>
                    </a:lnTo>
                    <a:lnTo>
                      <a:pt x="579835" y="39679"/>
                    </a:lnTo>
                    <a:lnTo>
                      <a:pt x="579835" y="35713"/>
                    </a:lnTo>
                    <a:lnTo>
                      <a:pt x="512366" y="35713"/>
                    </a:lnTo>
                    <a:lnTo>
                      <a:pt x="377825" y="30558"/>
                    </a:lnTo>
                    <a:lnTo>
                      <a:pt x="310356" y="29368"/>
                    </a:lnTo>
                    <a:lnTo>
                      <a:pt x="175022" y="29368"/>
                    </a:lnTo>
                    <a:close/>
                    <a:moveTo>
                      <a:pt x="239713" y="0"/>
                    </a:moveTo>
                    <a:lnTo>
                      <a:pt x="311150" y="0"/>
                    </a:lnTo>
                    <a:lnTo>
                      <a:pt x="381397" y="0"/>
                    </a:lnTo>
                    <a:lnTo>
                      <a:pt x="488951" y="1192"/>
                    </a:lnTo>
                    <a:lnTo>
                      <a:pt x="559991" y="4371"/>
                    </a:lnTo>
                    <a:lnTo>
                      <a:pt x="595710" y="7948"/>
                    </a:lnTo>
                    <a:lnTo>
                      <a:pt x="599282" y="8743"/>
                    </a:lnTo>
                    <a:lnTo>
                      <a:pt x="602060" y="10332"/>
                    </a:lnTo>
                    <a:lnTo>
                      <a:pt x="608013" y="9537"/>
                    </a:lnTo>
                    <a:lnTo>
                      <a:pt x="618729" y="13114"/>
                    </a:lnTo>
                    <a:lnTo>
                      <a:pt x="623491" y="18280"/>
                    </a:lnTo>
                    <a:lnTo>
                      <a:pt x="633016" y="30996"/>
                    </a:lnTo>
                    <a:lnTo>
                      <a:pt x="646907" y="57621"/>
                    </a:lnTo>
                    <a:lnTo>
                      <a:pt x="656829" y="87027"/>
                    </a:lnTo>
                    <a:lnTo>
                      <a:pt x="661988" y="117228"/>
                    </a:lnTo>
                    <a:lnTo>
                      <a:pt x="665163" y="163722"/>
                    </a:lnTo>
                    <a:lnTo>
                      <a:pt x="662782" y="226907"/>
                    </a:lnTo>
                    <a:lnTo>
                      <a:pt x="661194" y="257108"/>
                    </a:lnTo>
                    <a:lnTo>
                      <a:pt x="656829" y="417254"/>
                    </a:lnTo>
                    <a:lnTo>
                      <a:pt x="651273" y="578195"/>
                    </a:lnTo>
                    <a:lnTo>
                      <a:pt x="650479" y="583758"/>
                    </a:lnTo>
                    <a:lnTo>
                      <a:pt x="646113" y="594090"/>
                    </a:lnTo>
                    <a:lnTo>
                      <a:pt x="638176" y="602038"/>
                    </a:lnTo>
                    <a:lnTo>
                      <a:pt x="627460" y="606806"/>
                    </a:lnTo>
                    <a:lnTo>
                      <a:pt x="621904" y="607204"/>
                    </a:lnTo>
                    <a:lnTo>
                      <a:pt x="424260" y="612370"/>
                    </a:lnTo>
                    <a:lnTo>
                      <a:pt x="226616" y="617138"/>
                    </a:lnTo>
                    <a:lnTo>
                      <a:pt x="198835" y="618330"/>
                    </a:lnTo>
                    <a:lnTo>
                      <a:pt x="148035" y="619125"/>
                    </a:lnTo>
                    <a:lnTo>
                      <a:pt x="113110" y="617138"/>
                    </a:lnTo>
                    <a:lnTo>
                      <a:pt x="79772" y="611972"/>
                    </a:lnTo>
                    <a:lnTo>
                      <a:pt x="49610" y="601640"/>
                    </a:lnTo>
                    <a:lnTo>
                      <a:pt x="31353" y="589321"/>
                    </a:lnTo>
                    <a:lnTo>
                      <a:pt x="21432" y="579387"/>
                    </a:lnTo>
                    <a:lnTo>
                      <a:pt x="13891" y="567068"/>
                    </a:lnTo>
                    <a:lnTo>
                      <a:pt x="7938" y="552762"/>
                    </a:lnTo>
                    <a:lnTo>
                      <a:pt x="6350" y="544417"/>
                    </a:lnTo>
                    <a:lnTo>
                      <a:pt x="3572" y="542827"/>
                    </a:lnTo>
                    <a:lnTo>
                      <a:pt x="397" y="537661"/>
                    </a:lnTo>
                    <a:lnTo>
                      <a:pt x="0" y="531701"/>
                    </a:lnTo>
                    <a:lnTo>
                      <a:pt x="2778" y="526535"/>
                    </a:lnTo>
                    <a:lnTo>
                      <a:pt x="5557" y="525342"/>
                    </a:lnTo>
                    <a:lnTo>
                      <a:pt x="5557" y="522958"/>
                    </a:lnTo>
                    <a:lnTo>
                      <a:pt x="5953" y="520176"/>
                    </a:lnTo>
                    <a:lnTo>
                      <a:pt x="5953" y="518587"/>
                    </a:lnTo>
                    <a:lnTo>
                      <a:pt x="6350" y="517395"/>
                    </a:lnTo>
                    <a:lnTo>
                      <a:pt x="6350" y="516600"/>
                    </a:lnTo>
                    <a:lnTo>
                      <a:pt x="3969" y="484809"/>
                    </a:lnTo>
                    <a:lnTo>
                      <a:pt x="1588" y="420433"/>
                    </a:lnTo>
                    <a:lnTo>
                      <a:pt x="1985" y="323471"/>
                    </a:lnTo>
                    <a:lnTo>
                      <a:pt x="3969" y="259890"/>
                    </a:lnTo>
                    <a:lnTo>
                      <a:pt x="5953" y="197500"/>
                    </a:lnTo>
                    <a:lnTo>
                      <a:pt x="9128" y="135111"/>
                    </a:lnTo>
                    <a:lnTo>
                      <a:pt x="10319" y="107691"/>
                    </a:lnTo>
                    <a:lnTo>
                      <a:pt x="12700" y="65966"/>
                    </a:lnTo>
                    <a:lnTo>
                      <a:pt x="16272" y="38546"/>
                    </a:lnTo>
                    <a:lnTo>
                      <a:pt x="19844" y="25830"/>
                    </a:lnTo>
                    <a:lnTo>
                      <a:pt x="18257" y="23843"/>
                    </a:lnTo>
                    <a:lnTo>
                      <a:pt x="17463" y="18677"/>
                    </a:lnTo>
                    <a:lnTo>
                      <a:pt x="19050" y="13511"/>
                    </a:lnTo>
                    <a:lnTo>
                      <a:pt x="23019" y="10332"/>
                    </a:lnTo>
                    <a:lnTo>
                      <a:pt x="26194" y="9935"/>
                    </a:lnTo>
                    <a:lnTo>
                      <a:pt x="97235" y="4371"/>
                    </a:ln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noAutofit/>
              </a:bodyPr>
              <a:lstStyle/>
              <a:p>
                <a:endParaRPr lang="en-US" sz="1100" dirty="0">
                  <a:solidFill>
                    <a:schemeClr val="bg1"/>
                  </a:solidFill>
                </a:endParaRPr>
              </a:p>
            </p:txBody>
          </p:sp>
          <p:sp>
            <p:nvSpPr>
              <p:cNvPr id="31" name="Freeform: Shape 49">
                <a:extLst>
                  <a:ext uri="{FF2B5EF4-FFF2-40B4-BE49-F238E27FC236}">
                    <a16:creationId xmlns:a16="http://schemas.microsoft.com/office/drawing/2014/main" id="{8EBAD69A-CD7E-4C8B-9763-4B9BABB6B54F}"/>
                  </a:ext>
                </a:extLst>
              </p:cNvPr>
              <p:cNvSpPr>
                <a:spLocks/>
              </p:cNvSpPr>
              <p:nvPr/>
            </p:nvSpPr>
            <p:spPr bwMode="auto">
              <a:xfrm>
                <a:off x="2756396" y="4205339"/>
                <a:ext cx="1339990" cy="778166"/>
              </a:xfrm>
              <a:custGeom>
                <a:avLst/>
                <a:gdLst>
                  <a:gd name="connsiteX0" fmla="*/ 74633 w 1268413"/>
                  <a:gd name="connsiteY0" fmla="*/ 33338 h 736600"/>
                  <a:gd name="connsiteX1" fmla="*/ 72251 w 1268413"/>
                  <a:gd name="connsiteY1" fmla="*/ 110282 h 736600"/>
                  <a:gd name="connsiteX2" fmla="*/ 64311 w 1268413"/>
                  <a:gd name="connsiteY2" fmla="*/ 264964 h 736600"/>
                  <a:gd name="connsiteX3" fmla="*/ 51606 w 1268413"/>
                  <a:gd name="connsiteY3" fmla="*/ 419646 h 736600"/>
                  <a:gd name="connsiteX4" fmla="*/ 31359 w 1268413"/>
                  <a:gd name="connsiteY4" fmla="*/ 572741 h 736600"/>
                  <a:gd name="connsiteX5" fmla="*/ 17463 w 1268413"/>
                  <a:gd name="connsiteY5" fmla="*/ 648495 h 736600"/>
                  <a:gd name="connsiteX6" fmla="*/ 20242 w 1268413"/>
                  <a:gd name="connsiteY6" fmla="*/ 648892 h 736600"/>
                  <a:gd name="connsiteX7" fmla="*/ 22624 w 1268413"/>
                  <a:gd name="connsiteY7" fmla="*/ 649288 h 736600"/>
                  <a:gd name="connsiteX8" fmla="*/ 37314 w 1268413"/>
                  <a:gd name="connsiteY8" fmla="*/ 645719 h 736600"/>
                  <a:gd name="connsiteX9" fmla="*/ 67487 w 1268413"/>
                  <a:gd name="connsiteY9" fmla="*/ 643339 h 736600"/>
                  <a:gd name="connsiteX10" fmla="*/ 113937 w 1268413"/>
                  <a:gd name="connsiteY10" fmla="*/ 642546 h 736600"/>
                  <a:gd name="connsiteX11" fmla="*/ 142522 w 1268413"/>
                  <a:gd name="connsiteY11" fmla="*/ 642546 h 736600"/>
                  <a:gd name="connsiteX12" fmla="*/ 219145 w 1268413"/>
                  <a:gd name="connsiteY12" fmla="*/ 640563 h 736600"/>
                  <a:gd name="connsiteX13" fmla="*/ 295372 w 1268413"/>
                  <a:gd name="connsiteY13" fmla="*/ 638976 h 736600"/>
                  <a:gd name="connsiteX14" fmla="*/ 439884 w 1268413"/>
                  <a:gd name="connsiteY14" fmla="*/ 636993 h 736600"/>
                  <a:gd name="connsiteX15" fmla="*/ 584000 w 1268413"/>
                  <a:gd name="connsiteY15" fmla="*/ 636596 h 736600"/>
                  <a:gd name="connsiteX16" fmla="*/ 732880 w 1268413"/>
                  <a:gd name="connsiteY16" fmla="*/ 636596 h 736600"/>
                  <a:gd name="connsiteX17" fmla="*/ 881362 w 1268413"/>
                  <a:gd name="connsiteY17" fmla="*/ 637390 h 736600"/>
                  <a:gd name="connsiteX18" fmla="*/ 951633 w 1268413"/>
                  <a:gd name="connsiteY18" fmla="*/ 636993 h 736600"/>
                  <a:gd name="connsiteX19" fmla="*/ 1059224 w 1268413"/>
                  <a:gd name="connsiteY19" fmla="*/ 635803 h 736600"/>
                  <a:gd name="connsiteX20" fmla="*/ 1129892 w 1268413"/>
                  <a:gd name="connsiteY20" fmla="*/ 638579 h 736600"/>
                  <a:gd name="connsiteX21" fmla="*/ 1165226 w 1268413"/>
                  <a:gd name="connsiteY21" fmla="*/ 642149 h 736600"/>
                  <a:gd name="connsiteX22" fmla="*/ 1162844 w 1268413"/>
                  <a:gd name="connsiteY22" fmla="*/ 493020 h 736600"/>
                  <a:gd name="connsiteX23" fmla="*/ 1155301 w 1268413"/>
                  <a:gd name="connsiteY23" fmla="*/ 270517 h 736600"/>
                  <a:gd name="connsiteX24" fmla="*/ 1147758 w 1268413"/>
                  <a:gd name="connsiteY24" fmla="*/ 121784 h 736600"/>
                  <a:gd name="connsiteX25" fmla="*/ 1142596 w 1268413"/>
                  <a:gd name="connsiteY25" fmla="*/ 47220 h 736600"/>
                  <a:gd name="connsiteX26" fmla="*/ 1082251 w 1268413"/>
                  <a:gd name="connsiteY26" fmla="*/ 46823 h 736600"/>
                  <a:gd name="connsiteX27" fmla="*/ 1021905 w 1268413"/>
                  <a:gd name="connsiteY27" fmla="*/ 42857 h 736600"/>
                  <a:gd name="connsiteX28" fmla="*/ 954016 w 1268413"/>
                  <a:gd name="connsiteY28" fmla="*/ 40874 h 736600"/>
                  <a:gd name="connsiteX29" fmla="*/ 885729 w 1268413"/>
                  <a:gd name="connsiteY29" fmla="*/ 38494 h 736600"/>
                  <a:gd name="connsiteX30" fmla="*/ 748760 w 1268413"/>
                  <a:gd name="connsiteY30" fmla="*/ 36115 h 736600"/>
                  <a:gd name="connsiteX31" fmla="*/ 611791 w 1268413"/>
                  <a:gd name="connsiteY31" fmla="*/ 34528 h 736600"/>
                  <a:gd name="connsiteX32" fmla="*/ 343410 w 1268413"/>
                  <a:gd name="connsiteY32" fmla="*/ 34925 h 736600"/>
                  <a:gd name="connsiteX33" fmla="*/ 479425 w 1268413"/>
                  <a:gd name="connsiteY33" fmla="*/ 0 h 736600"/>
                  <a:gd name="connsiteX34" fmla="*/ 620316 w 1268413"/>
                  <a:gd name="connsiteY34" fmla="*/ 0 h 736600"/>
                  <a:gd name="connsiteX35" fmla="*/ 761207 w 1268413"/>
                  <a:gd name="connsiteY35" fmla="*/ 1588 h 736600"/>
                  <a:gd name="connsiteX36" fmla="*/ 902494 w 1268413"/>
                  <a:gd name="connsiteY36" fmla="*/ 4366 h 736600"/>
                  <a:gd name="connsiteX37" fmla="*/ 974726 w 1268413"/>
                  <a:gd name="connsiteY37" fmla="*/ 6747 h 736600"/>
                  <a:gd name="connsiteX38" fmla="*/ 1047354 w 1268413"/>
                  <a:gd name="connsiteY38" fmla="*/ 8731 h 736600"/>
                  <a:gd name="connsiteX39" fmla="*/ 1078310 w 1268413"/>
                  <a:gd name="connsiteY39" fmla="*/ 9525 h 736600"/>
                  <a:gd name="connsiteX40" fmla="*/ 1125141 w 1268413"/>
                  <a:gd name="connsiteY40" fmla="*/ 10716 h 736600"/>
                  <a:gd name="connsiteX41" fmla="*/ 1155304 w 1268413"/>
                  <a:gd name="connsiteY41" fmla="*/ 13891 h 736600"/>
                  <a:gd name="connsiteX42" fmla="*/ 1170782 w 1268413"/>
                  <a:gd name="connsiteY42" fmla="*/ 17066 h 736600"/>
                  <a:gd name="connsiteX43" fmla="*/ 1175544 w 1268413"/>
                  <a:gd name="connsiteY43" fmla="*/ 18256 h 736600"/>
                  <a:gd name="connsiteX44" fmla="*/ 1177926 w 1268413"/>
                  <a:gd name="connsiteY44" fmla="*/ 21035 h 736600"/>
                  <a:gd name="connsiteX45" fmla="*/ 1181498 w 1268413"/>
                  <a:gd name="connsiteY45" fmla="*/ 21431 h 736600"/>
                  <a:gd name="connsiteX46" fmla="*/ 1187848 w 1268413"/>
                  <a:gd name="connsiteY46" fmla="*/ 24606 h 736600"/>
                  <a:gd name="connsiteX47" fmla="*/ 1190229 w 1268413"/>
                  <a:gd name="connsiteY47" fmla="*/ 27781 h 736600"/>
                  <a:gd name="connsiteX48" fmla="*/ 1214438 w 1268413"/>
                  <a:gd name="connsiteY48" fmla="*/ 56356 h 736600"/>
                  <a:gd name="connsiteX49" fmla="*/ 1245394 w 1268413"/>
                  <a:gd name="connsiteY49" fmla="*/ 99616 h 736600"/>
                  <a:gd name="connsiteX50" fmla="*/ 1260476 w 1268413"/>
                  <a:gd name="connsiteY50" fmla="*/ 132160 h 736600"/>
                  <a:gd name="connsiteX51" fmla="*/ 1264444 w 1268413"/>
                  <a:gd name="connsiteY51" fmla="*/ 151210 h 736600"/>
                  <a:gd name="connsiteX52" fmla="*/ 1267619 w 1268413"/>
                  <a:gd name="connsiteY52" fmla="*/ 172244 h 736600"/>
                  <a:gd name="connsiteX53" fmla="*/ 1268413 w 1268413"/>
                  <a:gd name="connsiteY53" fmla="*/ 214313 h 736600"/>
                  <a:gd name="connsiteX54" fmla="*/ 1264841 w 1268413"/>
                  <a:gd name="connsiteY54" fmla="*/ 278210 h 736600"/>
                  <a:gd name="connsiteX55" fmla="*/ 1262460 w 1268413"/>
                  <a:gd name="connsiteY55" fmla="*/ 319881 h 736600"/>
                  <a:gd name="connsiteX56" fmla="*/ 1256904 w 1268413"/>
                  <a:gd name="connsiteY56" fmla="*/ 436563 h 736600"/>
                  <a:gd name="connsiteX57" fmla="*/ 1250554 w 1268413"/>
                  <a:gd name="connsiteY57" fmla="*/ 554038 h 736600"/>
                  <a:gd name="connsiteX58" fmla="*/ 1250951 w 1268413"/>
                  <a:gd name="connsiteY58" fmla="*/ 559594 h 736600"/>
                  <a:gd name="connsiteX59" fmla="*/ 1251744 w 1268413"/>
                  <a:gd name="connsiteY59" fmla="*/ 565150 h 736600"/>
                  <a:gd name="connsiteX60" fmla="*/ 1252141 w 1268413"/>
                  <a:gd name="connsiteY60" fmla="*/ 586978 h 736600"/>
                  <a:gd name="connsiteX61" fmla="*/ 1250157 w 1268413"/>
                  <a:gd name="connsiteY61" fmla="*/ 617538 h 736600"/>
                  <a:gd name="connsiteX62" fmla="*/ 1245791 w 1268413"/>
                  <a:gd name="connsiteY62" fmla="*/ 637778 h 736600"/>
                  <a:gd name="connsiteX63" fmla="*/ 1243013 w 1268413"/>
                  <a:gd name="connsiteY63" fmla="*/ 647700 h 736600"/>
                  <a:gd name="connsiteX64" fmla="*/ 1239838 w 1268413"/>
                  <a:gd name="connsiteY64" fmla="*/ 675481 h 736600"/>
                  <a:gd name="connsiteX65" fmla="*/ 1236266 w 1268413"/>
                  <a:gd name="connsiteY65" fmla="*/ 702469 h 736600"/>
                  <a:gd name="connsiteX66" fmla="*/ 1237060 w 1268413"/>
                  <a:gd name="connsiteY66" fmla="*/ 707231 h 736600"/>
                  <a:gd name="connsiteX67" fmla="*/ 1235473 w 1268413"/>
                  <a:gd name="connsiteY67" fmla="*/ 717153 h 736600"/>
                  <a:gd name="connsiteX68" fmla="*/ 1233488 w 1268413"/>
                  <a:gd name="connsiteY68" fmla="*/ 721519 h 736600"/>
                  <a:gd name="connsiteX69" fmla="*/ 1231504 w 1268413"/>
                  <a:gd name="connsiteY69" fmla="*/ 727869 h 736600"/>
                  <a:gd name="connsiteX70" fmla="*/ 1223963 w 1268413"/>
                  <a:gd name="connsiteY70" fmla="*/ 734616 h 736600"/>
                  <a:gd name="connsiteX71" fmla="*/ 1218010 w 1268413"/>
                  <a:gd name="connsiteY71" fmla="*/ 735013 h 736600"/>
                  <a:gd name="connsiteX72" fmla="*/ 1212454 w 1268413"/>
                  <a:gd name="connsiteY72" fmla="*/ 736600 h 736600"/>
                  <a:gd name="connsiteX73" fmla="*/ 1205310 w 1268413"/>
                  <a:gd name="connsiteY73" fmla="*/ 735410 h 736600"/>
                  <a:gd name="connsiteX74" fmla="*/ 1171179 w 1268413"/>
                  <a:gd name="connsiteY74" fmla="*/ 729456 h 736600"/>
                  <a:gd name="connsiteX75" fmla="*/ 1102519 w 1268413"/>
                  <a:gd name="connsiteY75" fmla="*/ 719931 h 736600"/>
                  <a:gd name="connsiteX76" fmla="*/ 998935 w 1268413"/>
                  <a:gd name="connsiteY76" fmla="*/ 711200 h 736600"/>
                  <a:gd name="connsiteX77" fmla="*/ 860029 w 1268413"/>
                  <a:gd name="connsiteY77" fmla="*/ 708819 h 736600"/>
                  <a:gd name="connsiteX78" fmla="*/ 721916 w 1268413"/>
                  <a:gd name="connsiteY78" fmla="*/ 712391 h 736600"/>
                  <a:gd name="connsiteX79" fmla="*/ 652463 w 1268413"/>
                  <a:gd name="connsiteY79" fmla="*/ 714772 h 736600"/>
                  <a:gd name="connsiteX80" fmla="*/ 514350 w 1268413"/>
                  <a:gd name="connsiteY80" fmla="*/ 720725 h 736600"/>
                  <a:gd name="connsiteX81" fmla="*/ 307578 w 1268413"/>
                  <a:gd name="connsiteY81" fmla="*/ 727075 h 736600"/>
                  <a:gd name="connsiteX82" fmla="*/ 169863 w 1268413"/>
                  <a:gd name="connsiteY82" fmla="*/ 728266 h 736600"/>
                  <a:gd name="connsiteX83" fmla="*/ 100806 w 1268413"/>
                  <a:gd name="connsiteY83" fmla="*/ 726678 h 736600"/>
                  <a:gd name="connsiteX84" fmla="*/ 97235 w 1268413"/>
                  <a:gd name="connsiteY84" fmla="*/ 726678 h 736600"/>
                  <a:gd name="connsiteX85" fmla="*/ 92075 w 1268413"/>
                  <a:gd name="connsiteY85" fmla="*/ 723503 h 736600"/>
                  <a:gd name="connsiteX86" fmla="*/ 90091 w 1268413"/>
                  <a:gd name="connsiteY86" fmla="*/ 721519 h 736600"/>
                  <a:gd name="connsiteX87" fmla="*/ 73025 w 1268413"/>
                  <a:gd name="connsiteY87" fmla="*/ 709613 h 736600"/>
                  <a:gd name="connsiteX88" fmla="*/ 56753 w 1268413"/>
                  <a:gd name="connsiteY88" fmla="*/ 696913 h 736600"/>
                  <a:gd name="connsiteX89" fmla="*/ 32147 w 1268413"/>
                  <a:gd name="connsiteY89" fmla="*/ 683022 h 736600"/>
                  <a:gd name="connsiteX90" fmla="*/ 7938 w 1268413"/>
                  <a:gd name="connsiteY90" fmla="*/ 669131 h 736600"/>
                  <a:gd name="connsiteX91" fmla="*/ 3572 w 1268413"/>
                  <a:gd name="connsiteY91" fmla="*/ 665163 h 736600"/>
                  <a:gd name="connsiteX92" fmla="*/ 1985 w 1268413"/>
                  <a:gd name="connsiteY92" fmla="*/ 660400 h 736600"/>
                  <a:gd name="connsiteX93" fmla="*/ 1985 w 1268413"/>
                  <a:gd name="connsiteY93" fmla="*/ 659210 h 736600"/>
                  <a:gd name="connsiteX94" fmla="*/ 1985 w 1268413"/>
                  <a:gd name="connsiteY94" fmla="*/ 658416 h 736600"/>
                  <a:gd name="connsiteX95" fmla="*/ 2778 w 1268413"/>
                  <a:gd name="connsiteY95" fmla="*/ 655241 h 736600"/>
                  <a:gd name="connsiteX96" fmla="*/ 4366 w 1268413"/>
                  <a:gd name="connsiteY96" fmla="*/ 652860 h 736600"/>
                  <a:gd name="connsiteX97" fmla="*/ 1985 w 1268413"/>
                  <a:gd name="connsiteY97" fmla="*/ 651272 h 736600"/>
                  <a:gd name="connsiteX98" fmla="*/ 0 w 1268413"/>
                  <a:gd name="connsiteY98" fmla="*/ 647700 h 736600"/>
                  <a:gd name="connsiteX99" fmla="*/ 0 w 1268413"/>
                  <a:gd name="connsiteY99" fmla="*/ 644922 h 736600"/>
                  <a:gd name="connsiteX100" fmla="*/ 9922 w 1268413"/>
                  <a:gd name="connsiteY100" fmla="*/ 491728 h 736600"/>
                  <a:gd name="connsiteX101" fmla="*/ 29369 w 1268413"/>
                  <a:gd name="connsiteY101" fmla="*/ 262335 h 736600"/>
                  <a:gd name="connsiteX102" fmla="*/ 40085 w 1268413"/>
                  <a:gd name="connsiteY102" fmla="*/ 109141 h 736600"/>
                  <a:gd name="connsiteX103" fmla="*/ 43656 w 1268413"/>
                  <a:gd name="connsiteY103" fmla="*/ 32147 h 736600"/>
                  <a:gd name="connsiteX104" fmla="*/ 44450 w 1268413"/>
                  <a:gd name="connsiteY104" fmla="*/ 28178 h 736600"/>
                  <a:gd name="connsiteX105" fmla="*/ 48022 w 1268413"/>
                  <a:gd name="connsiteY105" fmla="*/ 21828 h 736600"/>
                  <a:gd name="connsiteX106" fmla="*/ 50403 w 1268413"/>
                  <a:gd name="connsiteY106" fmla="*/ 19844 h 736600"/>
                  <a:gd name="connsiteX107" fmla="*/ 52388 w 1268413"/>
                  <a:gd name="connsiteY107" fmla="*/ 17463 h 736600"/>
                  <a:gd name="connsiteX108" fmla="*/ 56753 w 1268413"/>
                  <a:gd name="connsiteY108" fmla="*/ 16272 h 736600"/>
                  <a:gd name="connsiteX109" fmla="*/ 127000 w 1268413"/>
                  <a:gd name="connsiteY109" fmla="*/ 10716 h 736600"/>
                  <a:gd name="connsiteX110" fmla="*/ 267891 w 1268413"/>
                  <a:gd name="connsiteY110" fmla="*/ 3969 h 73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268413" h="736600">
                    <a:moveTo>
                      <a:pt x="74633" y="33338"/>
                    </a:moveTo>
                    <a:lnTo>
                      <a:pt x="72251" y="110282"/>
                    </a:lnTo>
                    <a:lnTo>
                      <a:pt x="64311" y="264964"/>
                    </a:lnTo>
                    <a:lnTo>
                      <a:pt x="51606" y="419646"/>
                    </a:lnTo>
                    <a:lnTo>
                      <a:pt x="31359" y="572741"/>
                    </a:lnTo>
                    <a:lnTo>
                      <a:pt x="17463" y="648495"/>
                    </a:lnTo>
                    <a:lnTo>
                      <a:pt x="20242" y="648892"/>
                    </a:lnTo>
                    <a:lnTo>
                      <a:pt x="22624" y="649288"/>
                    </a:lnTo>
                    <a:lnTo>
                      <a:pt x="37314" y="645719"/>
                    </a:lnTo>
                    <a:lnTo>
                      <a:pt x="67487" y="643339"/>
                    </a:lnTo>
                    <a:lnTo>
                      <a:pt x="113937" y="642546"/>
                    </a:lnTo>
                    <a:lnTo>
                      <a:pt x="142522" y="642546"/>
                    </a:lnTo>
                    <a:lnTo>
                      <a:pt x="219145" y="640563"/>
                    </a:lnTo>
                    <a:lnTo>
                      <a:pt x="295372" y="638976"/>
                    </a:lnTo>
                    <a:lnTo>
                      <a:pt x="439884" y="636993"/>
                    </a:lnTo>
                    <a:lnTo>
                      <a:pt x="584000" y="636596"/>
                    </a:lnTo>
                    <a:lnTo>
                      <a:pt x="732880" y="636596"/>
                    </a:lnTo>
                    <a:lnTo>
                      <a:pt x="881362" y="637390"/>
                    </a:lnTo>
                    <a:lnTo>
                      <a:pt x="951633" y="636993"/>
                    </a:lnTo>
                    <a:lnTo>
                      <a:pt x="1059224" y="635803"/>
                    </a:lnTo>
                    <a:lnTo>
                      <a:pt x="1129892" y="638579"/>
                    </a:lnTo>
                    <a:lnTo>
                      <a:pt x="1165226" y="642149"/>
                    </a:lnTo>
                    <a:lnTo>
                      <a:pt x="1162844" y="493020"/>
                    </a:lnTo>
                    <a:lnTo>
                      <a:pt x="1155301" y="270517"/>
                    </a:lnTo>
                    <a:lnTo>
                      <a:pt x="1147758" y="121784"/>
                    </a:lnTo>
                    <a:lnTo>
                      <a:pt x="1142596" y="47220"/>
                    </a:lnTo>
                    <a:lnTo>
                      <a:pt x="1082251" y="46823"/>
                    </a:lnTo>
                    <a:lnTo>
                      <a:pt x="1021905" y="42857"/>
                    </a:lnTo>
                    <a:lnTo>
                      <a:pt x="954016" y="40874"/>
                    </a:lnTo>
                    <a:lnTo>
                      <a:pt x="885729" y="38494"/>
                    </a:lnTo>
                    <a:lnTo>
                      <a:pt x="748760" y="36115"/>
                    </a:lnTo>
                    <a:lnTo>
                      <a:pt x="611791" y="34528"/>
                    </a:lnTo>
                    <a:lnTo>
                      <a:pt x="343410" y="34925"/>
                    </a:lnTo>
                    <a:close/>
                    <a:moveTo>
                      <a:pt x="479425" y="0"/>
                    </a:moveTo>
                    <a:lnTo>
                      <a:pt x="620316" y="0"/>
                    </a:lnTo>
                    <a:lnTo>
                      <a:pt x="761207" y="1588"/>
                    </a:lnTo>
                    <a:lnTo>
                      <a:pt x="902494" y="4366"/>
                    </a:lnTo>
                    <a:lnTo>
                      <a:pt x="974726" y="6747"/>
                    </a:lnTo>
                    <a:lnTo>
                      <a:pt x="1047354" y="8731"/>
                    </a:lnTo>
                    <a:lnTo>
                      <a:pt x="1078310" y="9525"/>
                    </a:lnTo>
                    <a:lnTo>
                      <a:pt x="1125141" y="10716"/>
                    </a:lnTo>
                    <a:lnTo>
                      <a:pt x="1155304" y="13891"/>
                    </a:lnTo>
                    <a:lnTo>
                      <a:pt x="1170782" y="17066"/>
                    </a:lnTo>
                    <a:lnTo>
                      <a:pt x="1175544" y="18256"/>
                    </a:lnTo>
                    <a:lnTo>
                      <a:pt x="1177926" y="21035"/>
                    </a:lnTo>
                    <a:lnTo>
                      <a:pt x="1181498" y="21431"/>
                    </a:lnTo>
                    <a:lnTo>
                      <a:pt x="1187848" y="24606"/>
                    </a:lnTo>
                    <a:lnTo>
                      <a:pt x="1190229" y="27781"/>
                    </a:lnTo>
                    <a:lnTo>
                      <a:pt x="1214438" y="56356"/>
                    </a:lnTo>
                    <a:lnTo>
                      <a:pt x="1245394" y="99616"/>
                    </a:lnTo>
                    <a:lnTo>
                      <a:pt x="1260476" y="132160"/>
                    </a:lnTo>
                    <a:lnTo>
                      <a:pt x="1264444" y="151210"/>
                    </a:lnTo>
                    <a:lnTo>
                      <a:pt x="1267619" y="172244"/>
                    </a:lnTo>
                    <a:lnTo>
                      <a:pt x="1268413" y="214313"/>
                    </a:lnTo>
                    <a:lnTo>
                      <a:pt x="1264841" y="278210"/>
                    </a:lnTo>
                    <a:lnTo>
                      <a:pt x="1262460" y="319881"/>
                    </a:lnTo>
                    <a:lnTo>
                      <a:pt x="1256904" y="436563"/>
                    </a:lnTo>
                    <a:lnTo>
                      <a:pt x="1250554" y="554038"/>
                    </a:lnTo>
                    <a:lnTo>
                      <a:pt x="1250951" y="559594"/>
                    </a:lnTo>
                    <a:lnTo>
                      <a:pt x="1251744" y="565150"/>
                    </a:lnTo>
                    <a:lnTo>
                      <a:pt x="1252141" y="586978"/>
                    </a:lnTo>
                    <a:lnTo>
                      <a:pt x="1250157" y="617538"/>
                    </a:lnTo>
                    <a:lnTo>
                      <a:pt x="1245791" y="637778"/>
                    </a:lnTo>
                    <a:lnTo>
                      <a:pt x="1243013" y="647700"/>
                    </a:lnTo>
                    <a:lnTo>
                      <a:pt x="1239838" y="675481"/>
                    </a:lnTo>
                    <a:lnTo>
                      <a:pt x="1236266" y="702469"/>
                    </a:lnTo>
                    <a:lnTo>
                      <a:pt x="1237060" y="707231"/>
                    </a:lnTo>
                    <a:lnTo>
                      <a:pt x="1235473" y="717153"/>
                    </a:lnTo>
                    <a:lnTo>
                      <a:pt x="1233488" y="721519"/>
                    </a:lnTo>
                    <a:lnTo>
                      <a:pt x="1231504" y="727869"/>
                    </a:lnTo>
                    <a:lnTo>
                      <a:pt x="1223963" y="734616"/>
                    </a:lnTo>
                    <a:lnTo>
                      <a:pt x="1218010" y="735013"/>
                    </a:lnTo>
                    <a:lnTo>
                      <a:pt x="1212454" y="736600"/>
                    </a:lnTo>
                    <a:lnTo>
                      <a:pt x="1205310" y="735410"/>
                    </a:lnTo>
                    <a:lnTo>
                      <a:pt x="1171179" y="729456"/>
                    </a:lnTo>
                    <a:lnTo>
                      <a:pt x="1102519" y="719931"/>
                    </a:lnTo>
                    <a:lnTo>
                      <a:pt x="998935" y="711200"/>
                    </a:lnTo>
                    <a:lnTo>
                      <a:pt x="860029" y="708819"/>
                    </a:lnTo>
                    <a:lnTo>
                      <a:pt x="721916" y="712391"/>
                    </a:lnTo>
                    <a:lnTo>
                      <a:pt x="652463" y="714772"/>
                    </a:lnTo>
                    <a:lnTo>
                      <a:pt x="514350" y="720725"/>
                    </a:lnTo>
                    <a:lnTo>
                      <a:pt x="307578" y="727075"/>
                    </a:lnTo>
                    <a:lnTo>
                      <a:pt x="169863" y="728266"/>
                    </a:lnTo>
                    <a:lnTo>
                      <a:pt x="100806" y="726678"/>
                    </a:lnTo>
                    <a:lnTo>
                      <a:pt x="97235" y="726678"/>
                    </a:lnTo>
                    <a:lnTo>
                      <a:pt x="92075" y="723503"/>
                    </a:lnTo>
                    <a:lnTo>
                      <a:pt x="90091" y="721519"/>
                    </a:lnTo>
                    <a:lnTo>
                      <a:pt x="73025" y="709613"/>
                    </a:lnTo>
                    <a:lnTo>
                      <a:pt x="56753" y="696913"/>
                    </a:lnTo>
                    <a:lnTo>
                      <a:pt x="32147" y="683022"/>
                    </a:lnTo>
                    <a:lnTo>
                      <a:pt x="7938" y="669131"/>
                    </a:lnTo>
                    <a:lnTo>
                      <a:pt x="3572" y="665163"/>
                    </a:lnTo>
                    <a:lnTo>
                      <a:pt x="1985" y="660400"/>
                    </a:lnTo>
                    <a:lnTo>
                      <a:pt x="1985" y="659210"/>
                    </a:lnTo>
                    <a:lnTo>
                      <a:pt x="1985" y="658416"/>
                    </a:lnTo>
                    <a:lnTo>
                      <a:pt x="2778" y="655241"/>
                    </a:lnTo>
                    <a:lnTo>
                      <a:pt x="4366" y="652860"/>
                    </a:lnTo>
                    <a:lnTo>
                      <a:pt x="1985" y="651272"/>
                    </a:lnTo>
                    <a:lnTo>
                      <a:pt x="0" y="647700"/>
                    </a:lnTo>
                    <a:lnTo>
                      <a:pt x="0" y="644922"/>
                    </a:lnTo>
                    <a:lnTo>
                      <a:pt x="9922" y="491728"/>
                    </a:lnTo>
                    <a:lnTo>
                      <a:pt x="29369" y="262335"/>
                    </a:lnTo>
                    <a:lnTo>
                      <a:pt x="40085" y="109141"/>
                    </a:lnTo>
                    <a:lnTo>
                      <a:pt x="43656" y="32147"/>
                    </a:lnTo>
                    <a:lnTo>
                      <a:pt x="44450" y="28178"/>
                    </a:lnTo>
                    <a:lnTo>
                      <a:pt x="48022" y="21828"/>
                    </a:lnTo>
                    <a:lnTo>
                      <a:pt x="50403" y="19844"/>
                    </a:lnTo>
                    <a:lnTo>
                      <a:pt x="52388" y="17463"/>
                    </a:lnTo>
                    <a:lnTo>
                      <a:pt x="56753" y="16272"/>
                    </a:lnTo>
                    <a:lnTo>
                      <a:pt x="127000" y="10716"/>
                    </a:lnTo>
                    <a:lnTo>
                      <a:pt x="267891" y="3969"/>
                    </a:lnTo>
                    <a:close/>
                  </a:path>
                </a:pathLst>
              </a:custGeom>
              <a:solidFill>
                <a:schemeClr val="accent1"/>
              </a:solidFill>
              <a:ln w="9525">
                <a:noFill/>
                <a:round/>
                <a:headEnd/>
                <a:tailEnd/>
              </a:ln>
            </p:spPr>
            <p:txBody>
              <a:bodyPr vert="horz" wrap="square" lIns="68580" tIns="34290" rIns="68580" bIns="34290" numCol="1" anchor="t" anchorCtr="0" compatLnSpc="1">
                <a:prstTxWarp prst="textNoShape">
                  <a:avLst/>
                </a:prstTxWarp>
                <a:noAutofit/>
              </a:bodyPr>
              <a:lstStyle/>
              <a:p>
                <a:endParaRPr lang="en-US" sz="1100" dirty="0">
                  <a:solidFill>
                    <a:schemeClr val="bg1"/>
                  </a:solidFill>
                </a:endParaRPr>
              </a:p>
            </p:txBody>
          </p:sp>
          <p:sp>
            <p:nvSpPr>
              <p:cNvPr id="32" name="Freeform: Shape 50">
                <a:extLst>
                  <a:ext uri="{FF2B5EF4-FFF2-40B4-BE49-F238E27FC236}">
                    <a16:creationId xmlns:a16="http://schemas.microsoft.com/office/drawing/2014/main" id="{767665E8-087F-4E9B-B59B-DBA95AF8F188}"/>
                  </a:ext>
                </a:extLst>
              </p:cNvPr>
              <p:cNvSpPr>
                <a:spLocks/>
              </p:cNvSpPr>
              <p:nvPr/>
            </p:nvSpPr>
            <p:spPr bwMode="auto">
              <a:xfrm>
                <a:off x="8163735" y="4506041"/>
                <a:ext cx="1378744" cy="814388"/>
              </a:xfrm>
              <a:custGeom>
                <a:avLst/>
                <a:gdLst>
                  <a:gd name="connsiteX0" fmla="*/ 1319609 w 1838325"/>
                  <a:gd name="connsiteY0" fmla="*/ 28575 h 1085850"/>
                  <a:gd name="connsiteX1" fmla="*/ 1118791 w 1838325"/>
                  <a:gd name="connsiteY1" fmla="*/ 30560 h 1085850"/>
                  <a:gd name="connsiteX2" fmla="*/ 917575 w 1838325"/>
                  <a:gd name="connsiteY2" fmla="*/ 36116 h 1085850"/>
                  <a:gd name="connsiteX3" fmla="*/ 817562 w 1838325"/>
                  <a:gd name="connsiteY3" fmla="*/ 40481 h 1085850"/>
                  <a:gd name="connsiteX4" fmla="*/ 717550 w 1838325"/>
                  <a:gd name="connsiteY4" fmla="*/ 45641 h 1085850"/>
                  <a:gd name="connsiteX5" fmla="*/ 519112 w 1838325"/>
                  <a:gd name="connsiteY5" fmla="*/ 58341 h 1085850"/>
                  <a:gd name="connsiteX6" fmla="*/ 420290 w 1838325"/>
                  <a:gd name="connsiteY6" fmla="*/ 66675 h 1085850"/>
                  <a:gd name="connsiteX7" fmla="*/ 319087 w 1838325"/>
                  <a:gd name="connsiteY7" fmla="*/ 75406 h 1085850"/>
                  <a:gd name="connsiteX8" fmla="*/ 217487 w 1838325"/>
                  <a:gd name="connsiteY8" fmla="*/ 84931 h 1085850"/>
                  <a:gd name="connsiteX9" fmla="*/ 168672 w 1838325"/>
                  <a:gd name="connsiteY9" fmla="*/ 90885 h 1085850"/>
                  <a:gd name="connsiteX10" fmla="*/ 94853 w 1838325"/>
                  <a:gd name="connsiteY10" fmla="*/ 98822 h 1085850"/>
                  <a:gd name="connsiteX11" fmla="*/ 45244 w 1838325"/>
                  <a:gd name="connsiteY11" fmla="*/ 101997 h 1085850"/>
                  <a:gd name="connsiteX12" fmla="*/ 20637 w 1838325"/>
                  <a:gd name="connsiteY12" fmla="*/ 101997 h 1085850"/>
                  <a:gd name="connsiteX13" fmla="*/ 28178 w 1838325"/>
                  <a:gd name="connsiteY13" fmla="*/ 157163 h 1085850"/>
                  <a:gd name="connsiteX14" fmla="*/ 37703 w 1838325"/>
                  <a:gd name="connsiteY14" fmla="*/ 269081 h 1085850"/>
                  <a:gd name="connsiteX15" fmla="*/ 44847 w 1838325"/>
                  <a:gd name="connsiteY15" fmla="*/ 438150 h 1085850"/>
                  <a:gd name="connsiteX16" fmla="*/ 49609 w 1838325"/>
                  <a:gd name="connsiteY16" fmla="*/ 550069 h 1085850"/>
                  <a:gd name="connsiteX17" fmla="*/ 60722 w 1838325"/>
                  <a:gd name="connsiteY17" fmla="*/ 783035 h 1085850"/>
                  <a:gd name="connsiteX18" fmla="*/ 70644 w 1838325"/>
                  <a:gd name="connsiteY18" fmla="*/ 1016000 h 1085850"/>
                  <a:gd name="connsiteX19" fmla="*/ 119459 w 1838325"/>
                  <a:gd name="connsiteY19" fmla="*/ 1008856 h 1085850"/>
                  <a:gd name="connsiteX20" fmla="*/ 217487 w 1838325"/>
                  <a:gd name="connsiteY20" fmla="*/ 999331 h 1085850"/>
                  <a:gd name="connsiteX21" fmla="*/ 365125 w 1838325"/>
                  <a:gd name="connsiteY21" fmla="*/ 989806 h 1085850"/>
                  <a:gd name="connsiteX22" fmla="*/ 463947 w 1838325"/>
                  <a:gd name="connsiteY22" fmla="*/ 986235 h 1085850"/>
                  <a:gd name="connsiteX23" fmla="*/ 668337 w 1838325"/>
                  <a:gd name="connsiteY23" fmla="*/ 978694 h 1085850"/>
                  <a:gd name="connsiteX24" fmla="*/ 872331 w 1838325"/>
                  <a:gd name="connsiteY24" fmla="*/ 970360 h 1085850"/>
                  <a:gd name="connsiteX25" fmla="*/ 1288653 w 1838325"/>
                  <a:gd name="connsiteY25" fmla="*/ 954088 h 1085850"/>
                  <a:gd name="connsiteX26" fmla="*/ 1704975 w 1838325"/>
                  <a:gd name="connsiteY26" fmla="*/ 937816 h 1085850"/>
                  <a:gd name="connsiteX27" fmla="*/ 1700609 w 1838325"/>
                  <a:gd name="connsiteY27" fmla="*/ 911622 h 1085850"/>
                  <a:gd name="connsiteX28" fmla="*/ 1695053 w 1838325"/>
                  <a:gd name="connsiteY28" fmla="*/ 859631 h 1085850"/>
                  <a:gd name="connsiteX29" fmla="*/ 1690291 w 1838325"/>
                  <a:gd name="connsiteY29" fmla="*/ 781050 h 1085850"/>
                  <a:gd name="connsiteX30" fmla="*/ 1687116 w 1838325"/>
                  <a:gd name="connsiteY30" fmla="*/ 728663 h 1085850"/>
                  <a:gd name="connsiteX31" fmla="*/ 1679178 w 1838325"/>
                  <a:gd name="connsiteY31" fmla="*/ 611188 h 1085850"/>
                  <a:gd name="connsiteX32" fmla="*/ 1670447 w 1838325"/>
                  <a:gd name="connsiteY32" fmla="*/ 494110 h 1085850"/>
                  <a:gd name="connsiteX33" fmla="*/ 1660525 w 1838325"/>
                  <a:gd name="connsiteY33" fmla="*/ 378222 h 1085850"/>
                  <a:gd name="connsiteX34" fmla="*/ 1639491 w 1838325"/>
                  <a:gd name="connsiteY34" fmla="*/ 146844 h 1085850"/>
                  <a:gd name="connsiteX35" fmla="*/ 1627584 w 1838325"/>
                  <a:gd name="connsiteY35" fmla="*/ 30956 h 1085850"/>
                  <a:gd name="connsiteX36" fmla="*/ 1625203 w 1838325"/>
                  <a:gd name="connsiteY36" fmla="*/ 32147 h 1085850"/>
                  <a:gd name="connsiteX37" fmla="*/ 1621631 w 1838325"/>
                  <a:gd name="connsiteY37" fmla="*/ 32544 h 1085850"/>
                  <a:gd name="connsiteX38" fmla="*/ 1520825 w 1838325"/>
                  <a:gd name="connsiteY38" fmla="*/ 30163 h 1085850"/>
                  <a:gd name="connsiteX39" fmla="*/ 1316150 w 1838325"/>
                  <a:gd name="connsiteY39" fmla="*/ 0 h 1085850"/>
                  <a:gd name="connsiteX40" fmla="*/ 1519306 w 1838325"/>
                  <a:gd name="connsiteY40" fmla="*/ 1589 h 1085850"/>
                  <a:gd name="connsiteX41" fmla="*/ 1621281 w 1838325"/>
                  <a:gd name="connsiteY41" fmla="*/ 3575 h 1085850"/>
                  <a:gd name="connsiteX42" fmla="*/ 1625646 w 1838325"/>
                  <a:gd name="connsiteY42" fmla="*/ 3972 h 1085850"/>
                  <a:gd name="connsiteX43" fmla="*/ 1628820 w 1838325"/>
                  <a:gd name="connsiteY43" fmla="*/ 5958 h 1085850"/>
                  <a:gd name="connsiteX44" fmla="*/ 1632788 w 1838325"/>
                  <a:gd name="connsiteY44" fmla="*/ 3575 h 1085850"/>
                  <a:gd name="connsiteX45" fmla="*/ 1644295 w 1838325"/>
                  <a:gd name="connsiteY45" fmla="*/ 3575 h 1085850"/>
                  <a:gd name="connsiteX46" fmla="*/ 1649057 w 1838325"/>
                  <a:gd name="connsiteY46" fmla="*/ 6355 h 1085850"/>
                  <a:gd name="connsiteX47" fmla="*/ 1651834 w 1838325"/>
                  <a:gd name="connsiteY47" fmla="*/ 5163 h 1085850"/>
                  <a:gd name="connsiteX48" fmla="*/ 1658183 w 1838325"/>
                  <a:gd name="connsiteY48" fmla="*/ 5958 h 1085850"/>
                  <a:gd name="connsiteX49" fmla="*/ 1661357 w 1838325"/>
                  <a:gd name="connsiteY49" fmla="*/ 9135 h 1085850"/>
                  <a:gd name="connsiteX50" fmla="*/ 1676832 w 1838325"/>
                  <a:gd name="connsiteY50" fmla="*/ 28596 h 1085850"/>
                  <a:gd name="connsiteX51" fmla="*/ 1694291 w 1838325"/>
                  <a:gd name="connsiteY51" fmla="*/ 46866 h 1085850"/>
                  <a:gd name="connsiteX52" fmla="*/ 1704607 w 1838325"/>
                  <a:gd name="connsiteY52" fmla="*/ 55603 h 1085850"/>
                  <a:gd name="connsiteX53" fmla="*/ 1715320 w 1838325"/>
                  <a:gd name="connsiteY53" fmla="*/ 65930 h 1085850"/>
                  <a:gd name="connsiteX54" fmla="*/ 1720875 w 1838325"/>
                  <a:gd name="connsiteY54" fmla="*/ 65135 h 1085850"/>
                  <a:gd name="connsiteX55" fmla="*/ 1729208 w 1838325"/>
                  <a:gd name="connsiteY55" fmla="*/ 69901 h 1085850"/>
                  <a:gd name="connsiteX56" fmla="*/ 1732382 w 1838325"/>
                  <a:gd name="connsiteY56" fmla="*/ 75462 h 1085850"/>
                  <a:gd name="connsiteX57" fmla="*/ 1732779 w 1838325"/>
                  <a:gd name="connsiteY57" fmla="*/ 78639 h 1085850"/>
                  <a:gd name="connsiteX58" fmla="*/ 1745476 w 1838325"/>
                  <a:gd name="connsiteY58" fmla="*/ 195803 h 1085850"/>
                  <a:gd name="connsiteX59" fmla="*/ 1768093 w 1838325"/>
                  <a:gd name="connsiteY59" fmla="*/ 430130 h 1085850"/>
                  <a:gd name="connsiteX60" fmla="*/ 1781187 w 1838325"/>
                  <a:gd name="connsiteY60" fmla="*/ 547691 h 1085850"/>
                  <a:gd name="connsiteX61" fmla="*/ 1810947 w 1838325"/>
                  <a:gd name="connsiteY61" fmla="*/ 780827 h 1085850"/>
                  <a:gd name="connsiteX62" fmla="*/ 1838325 w 1838325"/>
                  <a:gd name="connsiteY62" fmla="*/ 1013963 h 1085850"/>
                  <a:gd name="connsiteX63" fmla="*/ 1838325 w 1838325"/>
                  <a:gd name="connsiteY63" fmla="*/ 1017141 h 1085850"/>
                  <a:gd name="connsiteX64" fmla="*/ 1835547 w 1838325"/>
                  <a:gd name="connsiteY64" fmla="*/ 1021509 h 1085850"/>
                  <a:gd name="connsiteX65" fmla="*/ 1833167 w 1838325"/>
                  <a:gd name="connsiteY65" fmla="*/ 1022701 h 1085850"/>
                  <a:gd name="connsiteX66" fmla="*/ 1830786 w 1838325"/>
                  <a:gd name="connsiteY66" fmla="*/ 1025481 h 1085850"/>
                  <a:gd name="connsiteX67" fmla="*/ 1824834 w 1838325"/>
                  <a:gd name="connsiteY67" fmla="*/ 1028261 h 1085850"/>
                  <a:gd name="connsiteX68" fmla="*/ 1821263 w 1838325"/>
                  <a:gd name="connsiteY68" fmla="*/ 1029056 h 1085850"/>
                  <a:gd name="connsiteX69" fmla="*/ 1397889 w 1838325"/>
                  <a:gd name="connsiteY69" fmla="*/ 1043354 h 1085850"/>
                  <a:gd name="connsiteX70" fmla="*/ 974515 w 1838325"/>
                  <a:gd name="connsiteY70" fmla="*/ 1057254 h 1085850"/>
                  <a:gd name="connsiteX71" fmla="*/ 765010 w 1838325"/>
                  <a:gd name="connsiteY71" fmla="*/ 1064403 h 1085850"/>
                  <a:gd name="connsiteX72" fmla="*/ 555505 w 1838325"/>
                  <a:gd name="connsiteY72" fmla="*/ 1071155 h 1085850"/>
                  <a:gd name="connsiteX73" fmla="*/ 451943 w 1838325"/>
                  <a:gd name="connsiteY73" fmla="*/ 1075921 h 1085850"/>
                  <a:gd name="connsiteX74" fmla="*/ 296402 w 1838325"/>
                  <a:gd name="connsiteY74" fmla="*/ 1082276 h 1085850"/>
                  <a:gd name="connsiteX75" fmla="*/ 192840 w 1838325"/>
                  <a:gd name="connsiteY75" fmla="*/ 1083070 h 1085850"/>
                  <a:gd name="connsiteX76" fmla="*/ 141654 w 1838325"/>
                  <a:gd name="connsiteY76" fmla="*/ 1080687 h 1085850"/>
                  <a:gd name="connsiteX77" fmla="*/ 138480 w 1838325"/>
                  <a:gd name="connsiteY77" fmla="*/ 1083864 h 1085850"/>
                  <a:gd name="connsiteX78" fmla="*/ 129750 w 1838325"/>
                  <a:gd name="connsiteY78" fmla="*/ 1085850 h 1085850"/>
                  <a:gd name="connsiteX79" fmla="*/ 124989 w 1838325"/>
                  <a:gd name="connsiteY79" fmla="*/ 1084659 h 1085850"/>
                  <a:gd name="connsiteX80" fmla="*/ 107530 w 1838325"/>
                  <a:gd name="connsiteY80" fmla="*/ 1073141 h 1085850"/>
                  <a:gd name="connsiteX81" fmla="*/ 90468 w 1838325"/>
                  <a:gd name="connsiteY81" fmla="*/ 1060432 h 1085850"/>
                  <a:gd name="connsiteX82" fmla="*/ 74200 w 1838325"/>
                  <a:gd name="connsiteY82" fmla="*/ 1050105 h 1085850"/>
                  <a:gd name="connsiteX83" fmla="*/ 57535 w 1838325"/>
                  <a:gd name="connsiteY83" fmla="*/ 1039382 h 1085850"/>
                  <a:gd name="connsiteX84" fmla="*/ 55154 w 1838325"/>
                  <a:gd name="connsiteY84" fmla="*/ 1039382 h 1085850"/>
                  <a:gd name="connsiteX85" fmla="*/ 50392 w 1838325"/>
                  <a:gd name="connsiteY85" fmla="*/ 1035410 h 1085850"/>
                  <a:gd name="connsiteX86" fmla="*/ 49599 w 1838325"/>
                  <a:gd name="connsiteY86" fmla="*/ 1033027 h 1085850"/>
                  <a:gd name="connsiteX87" fmla="*/ 46821 w 1838325"/>
                  <a:gd name="connsiteY87" fmla="*/ 1031041 h 1085850"/>
                  <a:gd name="connsiteX88" fmla="*/ 43250 w 1838325"/>
                  <a:gd name="connsiteY88" fmla="*/ 1025481 h 1085850"/>
                  <a:gd name="connsiteX89" fmla="*/ 42853 w 1838325"/>
                  <a:gd name="connsiteY89" fmla="*/ 1021509 h 1085850"/>
                  <a:gd name="connsiteX90" fmla="*/ 32934 w 1838325"/>
                  <a:gd name="connsiteY90" fmla="*/ 789962 h 1085850"/>
                  <a:gd name="connsiteX91" fmla="*/ 21824 w 1838325"/>
                  <a:gd name="connsiteY91" fmla="*/ 558415 h 1085850"/>
                  <a:gd name="connsiteX92" fmla="*/ 14285 w 1838325"/>
                  <a:gd name="connsiteY92" fmla="*/ 443237 h 1085850"/>
                  <a:gd name="connsiteX93" fmla="*/ 3175 w 1838325"/>
                  <a:gd name="connsiteY93" fmla="*/ 268881 h 1085850"/>
                  <a:gd name="connsiteX94" fmla="*/ 0 w 1838325"/>
                  <a:gd name="connsiteY94" fmla="*/ 152909 h 1085850"/>
                  <a:gd name="connsiteX95" fmla="*/ 1587 w 1838325"/>
                  <a:gd name="connsiteY95" fmla="*/ 95717 h 1085850"/>
                  <a:gd name="connsiteX96" fmla="*/ 2778 w 1838325"/>
                  <a:gd name="connsiteY96" fmla="*/ 91348 h 1085850"/>
                  <a:gd name="connsiteX97" fmla="*/ 8730 w 1838325"/>
                  <a:gd name="connsiteY97" fmla="*/ 86979 h 1085850"/>
                  <a:gd name="connsiteX98" fmla="*/ 13094 w 1838325"/>
                  <a:gd name="connsiteY98" fmla="*/ 86979 h 1085850"/>
                  <a:gd name="connsiteX99" fmla="*/ 13491 w 1838325"/>
                  <a:gd name="connsiteY99" fmla="*/ 86185 h 1085850"/>
                  <a:gd name="connsiteX100" fmla="*/ 13888 w 1838325"/>
                  <a:gd name="connsiteY100" fmla="*/ 86185 h 1085850"/>
                  <a:gd name="connsiteX101" fmla="*/ 60709 w 1838325"/>
                  <a:gd name="connsiteY101" fmla="*/ 75064 h 1085850"/>
                  <a:gd name="connsiteX102" fmla="*/ 157922 w 1838325"/>
                  <a:gd name="connsiteY102" fmla="*/ 59575 h 1085850"/>
                  <a:gd name="connsiteX103" fmla="*/ 305925 w 1838325"/>
                  <a:gd name="connsiteY103" fmla="*/ 47263 h 1085850"/>
                  <a:gd name="connsiteX104" fmla="*/ 403138 w 1838325"/>
                  <a:gd name="connsiteY104" fmla="*/ 40114 h 1085850"/>
                  <a:gd name="connsiteX105" fmla="*/ 504716 w 1838325"/>
                  <a:gd name="connsiteY105" fmla="*/ 31376 h 1085850"/>
                  <a:gd name="connsiteX106" fmla="*/ 707079 w 1838325"/>
                  <a:gd name="connsiteY106" fmla="*/ 17873 h 1085850"/>
                  <a:gd name="connsiteX107" fmla="*/ 808657 w 1838325"/>
                  <a:gd name="connsiteY107" fmla="*/ 12312 h 1085850"/>
                  <a:gd name="connsiteX108" fmla="*/ 909838 w 1838325"/>
                  <a:gd name="connsiteY108" fmla="*/ 7944 h 1085850"/>
                  <a:gd name="connsiteX109" fmla="*/ 1112994 w 1838325"/>
                  <a:gd name="connsiteY109" fmla="*/ 1986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838325" h="1085850">
                    <a:moveTo>
                      <a:pt x="1319609" y="28575"/>
                    </a:moveTo>
                    <a:lnTo>
                      <a:pt x="1118791" y="30560"/>
                    </a:lnTo>
                    <a:lnTo>
                      <a:pt x="917575" y="36116"/>
                    </a:lnTo>
                    <a:lnTo>
                      <a:pt x="817562" y="40481"/>
                    </a:lnTo>
                    <a:lnTo>
                      <a:pt x="717550" y="45641"/>
                    </a:lnTo>
                    <a:lnTo>
                      <a:pt x="519112" y="58341"/>
                    </a:lnTo>
                    <a:lnTo>
                      <a:pt x="420290" y="66675"/>
                    </a:lnTo>
                    <a:lnTo>
                      <a:pt x="319087" y="75406"/>
                    </a:lnTo>
                    <a:lnTo>
                      <a:pt x="217487" y="84931"/>
                    </a:lnTo>
                    <a:lnTo>
                      <a:pt x="168672" y="90885"/>
                    </a:lnTo>
                    <a:lnTo>
                      <a:pt x="94853" y="98822"/>
                    </a:lnTo>
                    <a:lnTo>
                      <a:pt x="45244" y="101997"/>
                    </a:lnTo>
                    <a:lnTo>
                      <a:pt x="20637" y="101997"/>
                    </a:lnTo>
                    <a:lnTo>
                      <a:pt x="28178" y="157163"/>
                    </a:lnTo>
                    <a:lnTo>
                      <a:pt x="37703" y="269081"/>
                    </a:lnTo>
                    <a:lnTo>
                      <a:pt x="44847" y="438150"/>
                    </a:lnTo>
                    <a:lnTo>
                      <a:pt x="49609" y="550069"/>
                    </a:lnTo>
                    <a:lnTo>
                      <a:pt x="60722" y="783035"/>
                    </a:lnTo>
                    <a:lnTo>
                      <a:pt x="70644" y="1016000"/>
                    </a:lnTo>
                    <a:lnTo>
                      <a:pt x="119459" y="1008856"/>
                    </a:lnTo>
                    <a:lnTo>
                      <a:pt x="217487" y="999331"/>
                    </a:lnTo>
                    <a:lnTo>
                      <a:pt x="365125" y="989806"/>
                    </a:lnTo>
                    <a:lnTo>
                      <a:pt x="463947" y="986235"/>
                    </a:lnTo>
                    <a:lnTo>
                      <a:pt x="668337" y="978694"/>
                    </a:lnTo>
                    <a:lnTo>
                      <a:pt x="872331" y="970360"/>
                    </a:lnTo>
                    <a:lnTo>
                      <a:pt x="1288653" y="954088"/>
                    </a:lnTo>
                    <a:lnTo>
                      <a:pt x="1704975" y="937816"/>
                    </a:lnTo>
                    <a:lnTo>
                      <a:pt x="1700609" y="911622"/>
                    </a:lnTo>
                    <a:lnTo>
                      <a:pt x="1695053" y="859631"/>
                    </a:lnTo>
                    <a:lnTo>
                      <a:pt x="1690291" y="781050"/>
                    </a:lnTo>
                    <a:lnTo>
                      <a:pt x="1687116" y="728663"/>
                    </a:lnTo>
                    <a:lnTo>
                      <a:pt x="1679178" y="611188"/>
                    </a:lnTo>
                    <a:lnTo>
                      <a:pt x="1670447" y="494110"/>
                    </a:lnTo>
                    <a:lnTo>
                      <a:pt x="1660525" y="378222"/>
                    </a:lnTo>
                    <a:lnTo>
                      <a:pt x="1639491" y="146844"/>
                    </a:lnTo>
                    <a:lnTo>
                      <a:pt x="1627584" y="30956"/>
                    </a:lnTo>
                    <a:lnTo>
                      <a:pt x="1625203" y="32147"/>
                    </a:lnTo>
                    <a:lnTo>
                      <a:pt x="1621631" y="32544"/>
                    </a:lnTo>
                    <a:lnTo>
                      <a:pt x="1520825" y="30163"/>
                    </a:lnTo>
                    <a:close/>
                    <a:moveTo>
                      <a:pt x="1316150" y="0"/>
                    </a:moveTo>
                    <a:lnTo>
                      <a:pt x="1519306" y="1589"/>
                    </a:lnTo>
                    <a:lnTo>
                      <a:pt x="1621281" y="3575"/>
                    </a:lnTo>
                    <a:lnTo>
                      <a:pt x="1625646" y="3972"/>
                    </a:lnTo>
                    <a:lnTo>
                      <a:pt x="1628820" y="5958"/>
                    </a:lnTo>
                    <a:lnTo>
                      <a:pt x="1632788" y="3575"/>
                    </a:lnTo>
                    <a:lnTo>
                      <a:pt x="1644295" y="3575"/>
                    </a:lnTo>
                    <a:lnTo>
                      <a:pt x="1649057" y="6355"/>
                    </a:lnTo>
                    <a:lnTo>
                      <a:pt x="1651834" y="5163"/>
                    </a:lnTo>
                    <a:lnTo>
                      <a:pt x="1658183" y="5958"/>
                    </a:lnTo>
                    <a:lnTo>
                      <a:pt x="1661357" y="9135"/>
                    </a:lnTo>
                    <a:lnTo>
                      <a:pt x="1676832" y="28596"/>
                    </a:lnTo>
                    <a:lnTo>
                      <a:pt x="1694291" y="46866"/>
                    </a:lnTo>
                    <a:lnTo>
                      <a:pt x="1704607" y="55603"/>
                    </a:lnTo>
                    <a:lnTo>
                      <a:pt x="1715320" y="65930"/>
                    </a:lnTo>
                    <a:lnTo>
                      <a:pt x="1720875" y="65135"/>
                    </a:lnTo>
                    <a:lnTo>
                      <a:pt x="1729208" y="69901"/>
                    </a:lnTo>
                    <a:lnTo>
                      <a:pt x="1732382" y="75462"/>
                    </a:lnTo>
                    <a:lnTo>
                      <a:pt x="1732779" y="78639"/>
                    </a:lnTo>
                    <a:lnTo>
                      <a:pt x="1745476" y="195803"/>
                    </a:lnTo>
                    <a:lnTo>
                      <a:pt x="1768093" y="430130"/>
                    </a:lnTo>
                    <a:lnTo>
                      <a:pt x="1781187" y="547691"/>
                    </a:lnTo>
                    <a:lnTo>
                      <a:pt x="1810947" y="780827"/>
                    </a:lnTo>
                    <a:lnTo>
                      <a:pt x="1838325" y="1013963"/>
                    </a:lnTo>
                    <a:lnTo>
                      <a:pt x="1838325" y="1017141"/>
                    </a:lnTo>
                    <a:lnTo>
                      <a:pt x="1835547" y="1021509"/>
                    </a:lnTo>
                    <a:lnTo>
                      <a:pt x="1833167" y="1022701"/>
                    </a:lnTo>
                    <a:lnTo>
                      <a:pt x="1830786" y="1025481"/>
                    </a:lnTo>
                    <a:lnTo>
                      <a:pt x="1824834" y="1028261"/>
                    </a:lnTo>
                    <a:lnTo>
                      <a:pt x="1821263" y="1029056"/>
                    </a:lnTo>
                    <a:lnTo>
                      <a:pt x="1397889" y="1043354"/>
                    </a:lnTo>
                    <a:lnTo>
                      <a:pt x="974515" y="1057254"/>
                    </a:lnTo>
                    <a:lnTo>
                      <a:pt x="765010" y="1064403"/>
                    </a:lnTo>
                    <a:lnTo>
                      <a:pt x="555505" y="1071155"/>
                    </a:lnTo>
                    <a:lnTo>
                      <a:pt x="451943" y="1075921"/>
                    </a:lnTo>
                    <a:lnTo>
                      <a:pt x="296402" y="1082276"/>
                    </a:lnTo>
                    <a:lnTo>
                      <a:pt x="192840" y="1083070"/>
                    </a:lnTo>
                    <a:lnTo>
                      <a:pt x="141654" y="1080687"/>
                    </a:lnTo>
                    <a:lnTo>
                      <a:pt x="138480" y="1083864"/>
                    </a:lnTo>
                    <a:lnTo>
                      <a:pt x="129750" y="1085850"/>
                    </a:lnTo>
                    <a:lnTo>
                      <a:pt x="124989" y="1084659"/>
                    </a:lnTo>
                    <a:lnTo>
                      <a:pt x="107530" y="1073141"/>
                    </a:lnTo>
                    <a:lnTo>
                      <a:pt x="90468" y="1060432"/>
                    </a:lnTo>
                    <a:lnTo>
                      <a:pt x="74200" y="1050105"/>
                    </a:lnTo>
                    <a:lnTo>
                      <a:pt x="57535" y="1039382"/>
                    </a:lnTo>
                    <a:lnTo>
                      <a:pt x="55154" y="1039382"/>
                    </a:lnTo>
                    <a:lnTo>
                      <a:pt x="50392" y="1035410"/>
                    </a:lnTo>
                    <a:lnTo>
                      <a:pt x="49599" y="1033027"/>
                    </a:lnTo>
                    <a:lnTo>
                      <a:pt x="46821" y="1031041"/>
                    </a:lnTo>
                    <a:lnTo>
                      <a:pt x="43250" y="1025481"/>
                    </a:lnTo>
                    <a:lnTo>
                      <a:pt x="42853" y="1021509"/>
                    </a:lnTo>
                    <a:lnTo>
                      <a:pt x="32934" y="789962"/>
                    </a:lnTo>
                    <a:lnTo>
                      <a:pt x="21824" y="558415"/>
                    </a:lnTo>
                    <a:lnTo>
                      <a:pt x="14285" y="443237"/>
                    </a:lnTo>
                    <a:lnTo>
                      <a:pt x="3175" y="268881"/>
                    </a:lnTo>
                    <a:lnTo>
                      <a:pt x="0" y="152909"/>
                    </a:lnTo>
                    <a:lnTo>
                      <a:pt x="1587" y="95717"/>
                    </a:lnTo>
                    <a:lnTo>
                      <a:pt x="2778" y="91348"/>
                    </a:lnTo>
                    <a:lnTo>
                      <a:pt x="8730" y="86979"/>
                    </a:lnTo>
                    <a:lnTo>
                      <a:pt x="13094" y="86979"/>
                    </a:lnTo>
                    <a:lnTo>
                      <a:pt x="13491" y="86185"/>
                    </a:lnTo>
                    <a:lnTo>
                      <a:pt x="13888" y="86185"/>
                    </a:lnTo>
                    <a:lnTo>
                      <a:pt x="60709" y="75064"/>
                    </a:lnTo>
                    <a:lnTo>
                      <a:pt x="157922" y="59575"/>
                    </a:lnTo>
                    <a:lnTo>
                      <a:pt x="305925" y="47263"/>
                    </a:lnTo>
                    <a:lnTo>
                      <a:pt x="403138" y="40114"/>
                    </a:lnTo>
                    <a:lnTo>
                      <a:pt x="504716" y="31376"/>
                    </a:lnTo>
                    <a:lnTo>
                      <a:pt x="707079" y="17873"/>
                    </a:lnTo>
                    <a:lnTo>
                      <a:pt x="808657" y="12312"/>
                    </a:lnTo>
                    <a:lnTo>
                      <a:pt x="909838" y="7944"/>
                    </a:lnTo>
                    <a:lnTo>
                      <a:pt x="1112994" y="1986"/>
                    </a:lnTo>
                    <a:close/>
                  </a:path>
                </a:pathLst>
              </a:custGeom>
              <a:solidFill>
                <a:schemeClr val="accent5"/>
              </a:solidFill>
              <a:ln w="9525">
                <a:noFill/>
                <a:round/>
                <a:headEnd/>
                <a:tailEnd/>
              </a:ln>
            </p:spPr>
            <p:txBody>
              <a:bodyPr vert="horz" wrap="square" lIns="68580" tIns="34290" rIns="68580" bIns="34290" numCol="1" anchor="t" anchorCtr="0" compatLnSpc="1">
                <a:prstTxWarp prst="textNoShape">
                  <a:avLst/>
                </a:prstTxWarp>
                <a:noAutofit/>
              </a:bodyPr>
              <a:lstStyle/>
              <a:p>
                <a:endParaRPr lang="en-US" sz="1100" dirty="0">
                  <a:solidFill>
                    <a:schemeClr val="bg1"/>
                  </a:solidFill>
                </a:endParaRPr>
              </a:p>
            </p:txBody>
          </p:sp>
          <p:sp>
            <p:nvSpPr>
              <p:cNvPr id="33" name="Freeform 204">
                <a:extLst>
                  <a:ext uri="{FF2B5EF4-FFF2-40B4-BE49-F238E27FC236}">
                    <a16:creationId xmlns:a16="http://schemas.microsoft.com/office/drawing/2014/main" id="{823BE939-7E7D-4FD0-B675-3A9E40CC8702}"/>
                  </a:ext>
                </a:extLst>
              </p:cNvPr>
              <p:cNvSpPr>
                <a:spLocks/>
              </p:cNvSpPr>
              <p:nvPr/>
            </p:nvSpPr>
            <p:spPr bwMode="auto">
              <a:xfrm>
                <a:off x="8492215" y="2748918"/>
                <a:ext cx="1762832" cy="798167"/>
              </a:xfrm>
              <a:custGeom>
                <a:avLst/>
                <a:gdLst>
                  <a:gd name="T0" fmla="*/ 4081 w 4107"/>
                  <a:gd name="T1" fmla="*/ 660 h 1856"/>
                  <a:gd name="T2" fmla="*/ 4022 w 4107"/>
                  <a:gd name="T3" fmla="*/ 213 h 1856"/>
                  <a:gd name="T4" fmla="*/ 3976 w 4107"/>
                  <a:gd name="T5" fmla="*/ 73 h 1856"/>
                  <a:gd name="T6" fmla="*/ 3939 w 4107"/>
                  <a:gd name="T7" fmla="*/ 36 h 1856"/>
                  <a:gd name="T8" fmla="*/ 3914 w 4107"/>
                  <a:gd name="T9" fmla="*/ 23 h 1856"/>
                  <a:gd name="T10" fmla="*/ 3875 w 4107"/>
                  <a:gd name="T11" fmla="*/ 3 h 1856"/>
                  <a:gd name="T12" fmla="*/ 3840 w 4107"/>
                  <a:gd name="T13" fmla="*/ 8 h 1856"/>
                  <a:gd name="T14" fmla="*/ 3839 w 4107"/>
                  <a:gd name="T15" fmla="*/ 8 h 1856"/>
                  <a:gd name="T16" fmla="*/ 3813 w 4107"/>
                  <a:gd name="T17" fmla="*/ 0 h 1856"/>
                  <a:gd name="T18" fmla="*/ 1934 w 4107"/>
                  <a:gd name="T19" fmla="*/ 36 h 1856"/>
                  <a:gd name="T20" fmla="*/ 758 w 4107"/>
                  <a:gd name="T21" fmla="*/ 65 h 1856"/>
                  <a:gd name="T22" fmla="*/ 54 w 4107"/>
                  <a:gd name="T23" fmla="*/ 113 h 1856"/>
                  <a:gd name="T24" fmla="*/ 31 w 4107"/>
                  <a:gd name="T25" fmla="*/ 130 h 1856"/>
                  <a:gd name="T26" fmla="*/ 42 w 4107"/>
                  <a:gd name="T27" fmla="*/ 162 h 1856"/>
                  <a:gd name="T28" fmla="*/ 289 w 4107"/>
                  <a:gd name="T29" fmla="*/ 168 h 1856"/>
                  <a:gd name="T30" fmla="*/ 1464 w 4107"/>
                  <a:gd name="T31" fmla="*/ 136 h 1856"/>
                  <a:gd name="T32" fmla="*/ 2869 w 4107"/>
                  <a:gd name="T33" fmla="*/ 98 h 1856"/>
                  <a:gd name="T34" fmla="*/ 3828 w 4107"/>
                  <a:gd name="T35" fmla="*/ 268 h 1856"/>
                  <a:gd name="T36" fmla="*/ 3873 w 4107"/>
                  <a:gd name="T37" fmla="*/ 1195 h 1856"/>
                  <a:gd name="T38" fmla="*/ 3403 w 4107"/>
                  <a:gd name="T39" fmla="*/ 1585 h 1856"/>
                  <a:gd name="T40" fmla="*/ 1989 w 4107"/>
                  <a:gd name="T41" fmla="*/ 1608 h 1856"/>
                  <a:gd name="T42" fmla="*/ 1043 w 4107"/>
                  <a:gd name="T43" fmla="*/ 1607 h 1856"/>
                  <a:gd name="T44" fmla="*/ 466 w 4107"/>
                  <a:gd name="T45" fmla="*/ 1592 h 1856"/>
                  <a:gd name="T46" fmla="*/ 123 w 4107"/>
                  <a:gd name="T47" fmla="*/ 1603 h 1856"/>
                  <a:gd name="T48" fmla="*/ 125 w 4107"/>
                  <a:gd name="T49" fmla="*/ 1599 h 1856"/>
                  <a:gd name="T50" fmla="*/ 125 w 4107"/>
                  <a:gd name="T51" fmla="*/ 1568 h 1856"/>
                  <a:gd name="T52" fmla="*/ 119 w 4107"/>
                  <a:gd name="T53" fmla="*/ 1388 h 1856"/>
                  <a:gd name="T54" fmla="*/ 94 w 4107"/>
                  <a:gd name="T55" fmla="*/ 871 h 1856"/>
                  <a:gd name="T56" fmla="*/ 80 w 4107"/>
                  <a:gd name="T57" fmla="*/ 529 h 1856"/>
                  <a:gd name="T58" fmla="*/ 74 w 4107"/>
                  <a:gd name="T59" fmla="*/ 308 h 1856"/>
                  <a:gd name="T60" fmla="*/ 46 w 4107"/>
                  <a:gd name="T61" fmla="*/ 181 h 1856"/>
                  <a:gd name="T62" fmla="*/ 24 w 4107"/>
                  <a:gd name="T63" fmla="*/ 174 h 1856"/>
                  <a:gd name="T64" fmla="*/ 9 w 4107"/>
                  <a:gd name="T65" fmla="*/ 220 h 1856"/>
                  <a:gd name="T66" fmla="*/ 2 w 4107"/>
                  <a:gd name="T67" fmla="*/ 426 h 1856"/>
                  <a:gd name="T68" fmla="*/ 10 w 4107"/>
                  <a:gd name="T69" fmla="*/ 688 h 1856"/>
                  <a:gd name="T70" fmla="*/ 18 w 4107"/>
                  <a:gd name="T71" fmla="*/ 1052 h 1856"/>
                  <a:gd name="T72" fmla="*/ 31 w 4107"/>
                  <a:gd name="T73" fmla="*/ 1509 h 1856"/>
                  <a:gd name="T74" fmla="*/ 41 w 4107"/>
                  <a:gd name="T75" fmla="*/ 1614 h 1856"/>
                  <a:gd name="T76" fmla="*/ 71 w 4107"/>
                  <a:gd name="T77" fmla="*/ 1637 h 1856"/>
                  <a:gd name="T78" fmla="*/ 72 w 4107"/>
                  <a:gd name="T79" fmla="*/ 1643 h 1856"/>
                  <a:gd name="T80" fmla="*/ 62 w 4107"/>
                  <a:gd name="T81" fmla="*/ 1663 h 1856"/>
                  <a:gd name="T82" fmla="*/ 72 w 4107"/>
                  <a:gd name="T83" fmla="*/ 1694 h 1856"/>
                  <a:gd name="T84" fmla="*/ 120 w 4107"/>
                  <a:gd name="T85" fmla="*/ 1765 h 1856"/>
                  <a:gd name="T86" fmla="*/ 206 w 4107"/>
                  <a:gd name="T87" fmla="*/ 1822 h 1856"/>
                  <a:gd name="T88" fmla="*/ 381 w 4107"/>
                  <a:gd name="T89" fmla="*/ 1856 h 1856"/>
                  <a:gd name="T90" fmla="*/ 610 w 4107"/>
                  <a:gd name="T91" fmla="*/ 1844 h 1856"/>
                  <a:gd name="T92" fmla="*/ 729 w 4107"/>
                  <a:gd name="T93" fmla="*/ 1833 h 1856"/>
                  <a:gd name="T94" fmla="*/ 794 w 4107"/>
                  <a:gd name="T95" fmla="*/ 1833 h 1856"/>
                  <a:gd name="T96" fmla="*/ 831 w 4107"/>
                  <a:gd name="T97" fmla="*/ 1837 h 1856"/>
                  <a:gd name="T98" fmla="*/ 867 w 4107"/>
                  <a:gd name="T99" fmla="*/ 1822 h 1856"/>
                  <a:gd name="T100" fmla="*/ 1221 w 4107"/>
                  <a:gd name="T101" fmla="*/ 1805 h 1856"/>
                  <a:gd name="T102" fmla="*/ 1812 w 4107"/>
                  <a:gd name="T103" fmla="*/ 1805 h 1856"/>
                  <a:gd name="T104" fmla="*/ 2658 w 4107"/>
                  <a:gd name="T105" fmla="*/ 1831 h 1856"/>
                  <a:gd name="T106" fmla="*/ 3075 w 4107"/>
                  <a:gd name="T107" fmla="*/ 1834 h 1856"/>
                  <a:gd name="T108" fmla="*/ 3481 w 4107"/>
                  <a:gd name="T109" fmla="*/ 1820 h 1856"/>
                  <a:gd name="T110" fmla="*/ 3770 w 4107"/>
                  <a:gd name="T111" fmla="*/ 1794 h 1856"/>
                  <a:gd name="T112" fmla="*/ 3939 w 4107"/>
                  <a:gd name="T113" fmla="*/ 1776 h 1856"/>
                  <a:gd name="T114" fmla="*/ 4035 w 4107"/>
                  <a:gd name="T115" fmla="*/ 1748 h 1856"/>
                  <a:gd name="T116" fmla="*/ 4071 w 4107"/>
                  <a:gd name="T117" fmla="*/ 1719 h 1856"/>
                  <a:gd name="T118" fmla="*/ 4076 w 4107"/>
                  <a:gd name="T119" fmla="*/ 1664 h 1856"/>
                  <a:gd name="T120" fmla="*/ 4086 w 4107"/>
                  <a:gd name="T121" fmla="*/ 1554 h 1856"/>
                  <a:gd name="T122" fmla="*/ 4107 w 4107"/>
                  <a:gd name="T123" fmla="*/ 1157 h 1856"/>
                  <a:gd name="T124" fmla="*/ 4092 w 4107"/>
                  <a:gd name="T125" fmla="*/ 858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07" h="1856">
                    <a:moveTo>
                      <a:pt x="4092" y="858"/>
                    </a:moveTo>
                    <a:lnTo>
                      <a:pt x="4081" y="660"/>
                    </a:lnTo>
                    <a:lnTo>
                      <a:pt x="4051" y="359"/>
                    </a:lnTo>
                    <a:lnTo>
                      <a:pt x="4022" y="213"/>
                    </a:lnTo>
                    <a:lnTo>
                      <a:pt x="3993" y="118"/>
                    </a:lnTo>
                    <a:lnTo>
                      <a:pt x="3976" y="73"/>
                    </a:lnTo>
                    <a:lnTo>
                      <a:pt x="3967" y="54"/>
                    </a:lnTo>
                    <a:lnTo>
                      <a:pt x="3939" y="36"/>
                    </a:lnTo>
                    <a:lnTo>
                      <a:pt x="3923" y="34"/>
                    </a:lnTo>
                    <a:lnTo>
                      <a:pt x="3914" y="23"/>
                    </a:lnTo>
                    <a:lnTo>
                      <a:pt x="3895" y="9"/>
                    </a:lnTo>
                    <a:lnTo>
                      <a:pt x="3875" y="3"/>
                    </a:lnTo>
                    <a:lnTo>
                      <a:pt x="3852" y="4"/>
                    </a:lnTo>
                    <a:lnTo>
                      <a:pt x="3840" y="8"/>
                    </a:lnTo>
                    <a:lnTo>
                      <a:pt x="3839" y="8"/>
                    </a:lnTo>
                    <a:lnTo>
                      <a:pt x="3839" y="8"/>
                    </a:lnTo>
                    <a:lnTo>
                      <a:pt x="3828" y="1"/>
                    </a:lnTo>
                    <a:lnTo>
                      <a:pt x="3813" y="0"/>
                    </a:lnTo>
                    <a:lnTo>
                      <a:pt x="2873" y="14"/>
                    </a:lnTo>
                    <a:lnTo>
                      <a:pt x="1934" y="36"/>
                    </a:lnTo>
                    <a:lnTo>
                      <a:pt x="1464" y="47"/>
                    </a:lnTo>
                    <a:lnTo>
                      <a:pt x="758" y="65"/>
                    </a:lnTo>
                    <a:lnTo>
                      <a:pt x="289" y="91"/>
                    </a:lnTo>
                    <a:lnTo>
                      <a:pt x="54" y="113"/>
                    </a:lnTo>
                    <a:lnTo>
                      <a:pt x="44" y="115"/>
                    </a:lnTo>
                    <a:lnTo>
                      <a:pt x="31" y="130"/>
                    </a:lnTo>
                    <a:lnTo>
                      <a:pt x="31" y="148"/>
                    </a:lnTo>
                    <a:lnTo>
                      <a:pt x="42" y="162"/>
                    </a:lnTo>
                    <a:lnTo>
                      <a:pt x="54" y="165"/>
                    </a:lnTo>
                    <a:lnTo>
                      <a:pt x="289" y="168"/>
                    </a:lnTo>
                    <a:lnTo>
                      <a:pt x="759" y="162"/>
                    </a:lnTo>
                    <a:lnTo>
                      <a:pt x="1464" y="136"/>
                    </a:lnTo>
                    <a:lnTo>
                      <a:pt x="1934" y="121"/>
                    </a:lnTo>
                    <a:lnTo>
                      <a:pt x="2869" y="98"/>
                    </a:lnTo>
                    <a:lnTo>
                      <a:pt x="3806" y="83"/>
                    </a:lnTo>
                    <a:lnTo>
                      <a:pt x="3828" y="268"/>
                    </a:lnTo>
                    <a:lnTo>
                      <a:pt x="3856" y="639"/>
                    </a:lnTo>
                    <a:lnTo>
                      <a:pt x="3873" y="1195"/>
                    </a:lnTo>
                    <a:lnTo>
                      <a:pt x="3874" y="1568"/>
                    </a:lnTo>
                    <a:lnTo>
                      <a:pt x="3403" y="1585"/>
                    </a:lnTo>
                    <a:lnTo>
                      <a:pt x="2461" y="1605"/>
                    </a:lnTo>
                    <a:lnTo>
                      <a:pt x="1989" y="1608"/>
                    </a:lnTo>
                    <a:lnTo>
                      <a:pt x="1516" y="1611"/>
                    </a:lnTo>
                    <a:lnTo>
                      <a:pt x="1043" y="1607"/>
                    </a:lnTo>
                    <a:lnTo>
                      <a:pt x="815" y="1602"/>
                    </a:lnTo>
                    <a:lnTo>
                      <a:pt x="466" y="1592"/>
                    </a:lnTo>
                    <a:lnTo>
                      <a:pt x="236" y="1596"/>
                    </a:lnTo>
                    <a:lnTo>
                      <a:pt x="123" y="1603"/>
                    </a:lnTo>
                    <a:lnTo>
                      <a:pt x="124" y="1602"/>
                    </a:lnTo>
                    <a:lnTo>
                      <a:pt x="125" y="1599"/>
                    </a:lnTo>
                    <a:lnTo>
                      <a:pt x="131" y="1589"/>
                    </a:lnTo>
                    <a:lnTo>
                      <a:pt x="125" y="1568"/>
                    </a:lnTo>
                    <a:lnTo>
                      <a:pt x="119" y="1561"/>
                    </a:lnTo>
                    <a:lnTo>
                      <a:pt x="119" y="1388"/>
                    </a:lnTo>
                    <a:lnTo>
                      <a:pt x="102" y="1043"/>
                    </a:lnTo>
                    <a:lnTo>
                      <a:pt x="94" y="871"/>
                    </a:lnTo>
                    <a:lnTo>
                      <a:pt x="88" y="700"/>
                    </a:lnTo>
                    <a:lnTo>
                      <a:pt x="80" y="529"/>
                    </a:lnTo>
                    <a:lnTo>
                      <a:pt x="79" y="442"/>
                    </a:lnTo>
                    <a:lnTo>
                      <a:pt x="74" y="308"/>
                    </a:lnTo>
                    <a:lnTo>
                      <a:pt x="59" y="222"/>
                    </a:lnTo>
                    <a:lnTo>
                      <a:pt x="46" y="181"/>
                    </a:lnTo>
                    <a:lnTo>
                      <a:pt x="41" y="174"/>
                    </a:lnTo>
                    <a:lnTo>
                      <a:pt x="24" y="174"/>
                    </a:lnTo>
                    <a:lnTo>
                      <a:pt x="19" y="181"/>
                    </a:lnTo>
                    <a:lnTo>
                      <a:pt x="9" y="220"/>
                    </a:lnTo>
                    <a:lnTo>
                      <a:pt x="0" y="301"/>
                    </a:lnTo>
                    <a:lnTo>
                      <a:pt x="2" y="426"/>
                    </a:lnTo>
                    <a:lnTo>
                      <a:pt x="6" y="507"/>
                    </a:lnTo>
                    <a:lnTo>
                      <a:pt x="10" y="688"/>
                    </a:lnTo>
                    <a:lnTo>
                      <a:pt x="15" y="871"/>
                    </a:lnTo>
                    <a:lnTo>
                      <a:pt x="18" y="1052"/>
                    </a:lnTo>
                    <a:lnTo>
                      <a:pt x="23" y="1326"/>
                    </a:lnTo>
                    <a:lnTo>
                      <a:pt x="31" y="1509"/>
                    </a:lnTo>
                    <a:lnTo>
                      <a:pt x="39" y="1599"/>
                    </a:lnTo>
                    <a:lnTo>
                      <a:pt x="41" y="1614"/>
                    </a:lnTo>
                    <a:lnTo>
                      <a:pt x="59" y="1633"/>
                    </a:lnTo>
                    <a:lnTo>
                      <a:pt x="71" y="1637"/>
                    </a:lnTo>
                    <a:lnTo>
                      <a:pt x="71" y="1641"/>
                    </a:lnTo>
                    <a:lnTo>
                      <a:pt x="72" y="1643"/>
                    </a:lnTo>
                    <a:lnTo>
                      <a:pt x="66" y="1649"/>
                    </a:lnTo>
                    <a:lnTo>
                      <a:pt x="62" y="1663"/>
                    </a:lnTo>
                    <a:lnTo>
                      <a:pt x="65" y="1672"/>
                    </a:lnTo>
                    <a:lnTo>
                      <a:pt x="72" y="1694"/>
                    </a:lnTo>
                    <a:lnTo>
                      <a:pt x="93" y="1733"/>
                    </a:lnTo>
                    <a:lnTo>
                      <a:pt x="120" y="1765"/>
                    </a:lnTo>
                    <a:lnTo>
                      <a:pt x="151" y="1791"/>
                    </a:lnTo>
                    <a:lnTo>
                      <a:pt x="206" y="1822"/>
                    </a:lnTo>
                    <a:lnTo>
                      <a:pt x="289" y="1846"/>
                    </a:lnTo>
                    <a:lnTo>
                      <a:pt x="381" y="1856"/>
                    </a:lnTo>
                    <a:lnTo>
                      <a:pt x="475" y="1856"/>
                    </a:lnTo>
                    <a:lnTo>
                      <a:pt x="610" y="1844"/>
                    </a:lnTo>
                    <a:lnTo>
                      <a:pt x="687" y="1837"/>
                    </a:lnTo>
                    <a:lnTo>
                      <a:pt x="729" y="1833"/>
                    </a:lnTo>
                    <a:lnTo>
                      <a:pt x="772" y="1829"/>
                    </a:lnTo>
                    <a:lnTo>
                      <a:pt x="794" y="1833"/>
                    </a:lnTo>
                    <a:lnTo>
                      <a:pt x="815" y="1835"/>
                    </a:lnTo>
                    <a:lnTo>
                      <a:pt x="831" y="1837"/>
                    </a:lnTo>
                    <a:lnTo>
                      <a:pt x="856" y="1830"/>
                    </a:lnTo>
                    <a:lnTo>
                      <a:pt x="867" y="1822"/>
                    </a:lnTo>
                    <a:lnTo>
                      <a:pt x="985" y="1815"/>
                    </a:lnTo>
                    <a:lnTo>
                      <a:pt x="1221" y="1805"/>
                    </a:lnTo>
                    <a:lnTo>
                      <a:pt x="1576" y="1802"/>
                    </a:lnTo>
                    <a:lnTo>
                      <a:pt x="1812" y="1805"/>
                    </a:lnTo>
                    <a:lnTo>
                      <a:pt x="2094" y="1813"/>
                    </a:lnTo>
                    <a:lnTo>
                      <a:pt x="2658" y="1831"/>
                    </a:lnTo>
                    <a:lnTo>
                      <a:pt x="2941" y="1834"/>
                    </a:lnTo>
                    <a:lnTo>
                      <a:pt x="3075" y="1834"/>
                    </a:lnTo>
                    <a:lnTo>
                      <a:pt x="3345" y="1826"/>
                    </a:lnTo>
                    <a:lnTo>
                      <a:pt x="3481" y="1820"/>
                    </a:lnTo>
                    <a:lnTo>
                      <a:pt x="3626" y="1809"/>
                    </a:lnTo>
                    <a:lnTo>
                      <a:pt x="3770" y="1794"/>
                    </a:lnTo>
                    <a:lnTo>
                      <a:pt x="3836" y="1789"/>
                    </a:lnTo>
                    <a:lnTo>
                      <a:pt x="3939" y="1776"/>
                    </a:lnTo>
                    <a:lnTo>
                      <a:pt x="4003" y="1760"/>
                    </a:lnTo>
                    <a:lnTo>
                      <a:pt x="4035" y="1748"/>
                    </a:lnTo>
                    <a:lnTo>
                      <a:pt x="4050" y="1741"/>
                    </a:lnTo>
                    <a:lnTo>
                      <a:pt x="4071" y="1719"/>
                    </a:lnTo>
                    <a:lnTo>
                      <a:pt x="4080" y="1691"/>
                    </a:lnTo>
                    <a:lnTo>
                      <a:pt x="4076" y="1664"/>
                    </a:lnTo>
                    <a:lnTo>
                      <a:pt x="4070" y="1653"/>
                    </a:lnTo>
                    <a:lnTo>
                      <a:pt x="4086" y="1554"/>
                    </a:lnTo>
                    <a:lnTo>
                      <a:pt x="4105" y="1356"/>
                    </a:lnTo>
                    <a:lnTo>
                      <a:pt x="4107" y="1157"/>
                    </a:lnTo>
                    <a:lnTo>
                      <a:pt x="4099" y="958"/>
                    </a:lnTo>
                    <a:lnTo>
                      <a:pt x="4092" y="858"/>
                    </a:lnTo>
                  </a:path>
                </a:pathLst>
              </a:custGeom>
              <a:solidFill>
                <a:schemeClr val="accent4"/>
              </a:solidFill>
              <a:ln w="9525">
                <a:noFill/>
                <a:round/>
                <a:headEnd/>
                <a:tailEnd/>
              </a:ln>
            </p:spPr>
            <p:txBody>
              <a:bodyPr vert="horz" wrap="square" lIns="68580" tIns="34290" rIns="68580" bIns="34290" numCol="1" anchor="t" anchorCtr="0" compatLnSpc="1">
                <a:prstTxWarp prst="textNoShape">
                  <a:avLst/>
                </a:prstTxWarp>
              </a:bodyPr>
              <a:lstStyle/>
              <a:p>
                <a:endParaRPr lang="en-US" sz="1100" dirty="0">
                  <a:solidFill>
                    <a:schemeClr val="bg1"/>
                  </a:solidFill>
                </a:endParaRPr>
              </a:p>
            </p:txBody>
          </p:sp>
          <p:sp>
            <p:nvSpPr>
              <p:cNvPr id="34" name="Freeform 285">
                <a:extLst>
                  <a:ext uri="{FF2B5EF4-FFF2-40B4-BE49-F238E27FC236}">
                    <a16:creationId xmlns:a16="http://schemas.microsoft.com/office/drawing/2014/main" id="{6114DB49-D126-43CA-8134-A4D35F5A7532}"/>
                  </a:ext>
                </a:extLst>
              </p:cNvPr>
              <p:cNvSpPr>
                <a:spLocks/>
              </p:cNvSpPr>
              <p:nvPr/>
            </p:nvSpPr>
            <p:spPr bwMode="auto">
              <a:xfrm rot="3427567">
                <a:off x="7360290" y="2638987"/>
                <a:ext cx="621304" cy="1381125"/>
              </a:xfrm>
              <a:custGeom>
                <a:avLst/>
                <a:gdLst>
                  <a:gd name="T0" fmla="*/ 2278 w 2278"/>
                  <a:gd name="T1" fmla="*/ 11 h 4638"/>
                  <a:gd name="T2" fmla="*/ 2259 w 2278"/>
                  <a:gd name="T3" fmla="*/ 0 h 4638"/>
                  <a:gd name="T4" fmla="*/ 2247 w 2278"/>
                  <a:gd name="T5" fmla="*/ 12 h 4638"/>
                  <a:gd name="T6" fmla="*/ 2107 w 2278"/>
                  <a:gd name="T7" fmla="*/ 737 h 4638"/>
                  <a:gd name="T8" fmla="*/ 1956 w 2278"/>
                  <a:gd name="T9" fmla="*/ 1330 h 4638"/>
                  <a:gd name="T10" fmla="*/ 1803 w 2278"/>
                  <a:gd name="T11" fmla="*/ 1797 h 4638"/>
                  <a:gd name="T12" fmla="*/ 1714 w 2278"/>
                  <a:gd name="T13" fmla="*/ 2028 h 4638"/>
                  <a:gd name="T14" fmla="*/ 1516 w 2278"/>
                  <a:gd name="T15" fmla="*/ 2480 h 4638"/>
                  <a:gd name="T16" fmla="*/ 1289 w 2278"/>
                  <a:gd name="T17" fmla="*/ 2918 h 4638"/>
                  <a:gd name="T18" fmla="*/ 1035 w 2278"/>
                  <a:gd name="T19" fmla="*/ 3342 h 4638"/>
                  <a:gd name="T20" fmla="*/ 828 w 2278"/>
                  <a:gd name="T21" fmla="*/ 3648 h 4638"/>
                  <a:gd name="T22" fmla="*/ 615 w 2278"/>
                  <a:gd name="T23" fmla="*/ 3930 h 4638"/>
                  <a:gd name="T24" fmla="*/ 234 w 2278"/>
                  <a:gd name="T25" fmla="*/ 4379 h 4638"/>
                  <a:gd name="T26" fmla="*/ 202 w 2278"/>
                  <a:gd name="T27" fmla="*/ 4352 h 4638"/>
                  <a:gd name="T28" fmla="*/ 201 w 2278"/>
                  <a:gd name="T29" fmla="*/ 4350 h 4638"/>
                  <a:gd name="T30" fmla="*/ 193 w 2278"/>
                  <a:gd name="T31" fmla="*/ 4328 h 4638"/>
                  <a:gd name="T32" fmla="*/ 163 w 2278"/>
                  <a:gd name="T33" fmla="*/ 4322 h 4638"/>
                  <a:gd name="T34" fmla="*/ 140 w 2278"/>
                  <a:gd name="T35" fmla="*/ 4333 h 4638"/>
                  <a:gd name="T36" fmla="*/ 83 w 2278"/>
                  <a:gd name="T37" fmla="*/ 4415 h 4638"/>
                  <a:gd name="T38" fmla="*/ 48 w 2278"/>
                  <a:gd name="T39" fmla="*/ 4486 h 4638"/>
                  <a:gd name="T40" fmla="*/ 2 w 2278"/>
                  <a:gd name="T41" fmla="*/ 4602 h 4638"/>
                  <a:gd name="T42" fmla="*/ 7 w 2278"/>
                  <a:gd name="T43" fmla="*/ 4628 h 4638"/>
                  <a:gd name="T44" fmla="*/ 41 w 2278"/>
                  <a:gd name="T45" fmla="*/ 4637 h 4638"/>
                  <a:gd name="T46" fmla="*/ 63 w 2278"/>
                  <a:gd name="T47" fmla="*/ 4637 h 4638"/>
                  <a:gd name="T48" fmla="*/ 136 w 2278"/>
                  <a:gd name="T49" fmla="*/ 4622 h 4638"/>
                  <a:gd name="T50" fmla="*/ 241 w 2278"/>
                  <a:gd name="T51" fmla="*/ 4587 h 4638"/>
                  <a:gd name="T52" fmla="*/ 326 w 2278"/>
                  <a:gd name="T53" fmla="*/ 4559 h 4638"/>
                  <a:gd name="T54" fmla="*/ 347 w 2278"/>
                  <a:gd name="T55" fmla="*/ 4530 h 4638"/>
                  <a:gd name="T56" fmla="*/ 342 w 2278"/>
                  <a:gd name="T57" fmla="*/ 4503 h 4638"/>
                  <a:gd name="T58" fmla="*/ 294 w 2278"/>
                  <a:gd name="T59" fmla="*/ 4438 h 4638"/>
                  <a:gd name="T60" fmla="*/ 530 w 2278"/>
                  <a:gd name="T61" fmla="*/ 4173 h 4638"/>
                  <a:gd name="T62" fmla="*/ 825 w 2278"/>
                  <a:gd name="T63" fmla="*/ 3799 h 4638"/>
                  <a:gd name="T64" fmla="*/ 1096 w 2278"/>
                  <a:gd name="T65" fmla="*/ 3407 h 4638"/>
                  <a:gd name="T66" fmla="*/ 1343 w 2278"/>
                  <a:gd name="T67" fmla="*/ 2997 h 4638"/>
                  <a:gd name="T68" fmla="*/ 1563 w 2278"/>
                  <a:gd name="T69" fmla="*/ 2572 h 4638"/>
                  <a:gd name="T70" fmla="*/ 1757 w 2278"/>
                  <a:gd name="T71" fmla="*/ 2136 h 4638"/>
                  <a:gd name="T72" fmla="*/ 1924 w 2278"/>
                  <a:gd name="T73" fmla="*/ 1691 h 4638"/>
                  <a:gd name="T74" fmla="*/ 2064 w 2278"/>
                  <a:gd name="T75" fmla="*/ 1238 h 4638"/>
                  <a:gd name="T76" fmla="*/ 2129 w 2278"/>
                  <a:gd name="T77" fmla="*/ 987 h 4638"/>
                  <a:gd name="T78" fmla="*/ 2237 w 2278"/>
                  <a:gd name="T79" fmla="*/ 436 h 4638"/>
                  <a:gd name="T80" fmla="*/ 2278 w 2278"/>
                  <a:gd name="T81" fmla="*/ 16 h 4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8" h="4638">
                    <a:moveTo>
                      <a:pt x="2278" y="16"/>
                    </a:moveTo>
                    <a:lnTo>
                      <a:pt x="2278" y="11"/>
                    </a:lnTo>
                    <a:lnTo>
                      <a:pt x="2271" y="2"/>
                    </a:lnTo>
                    <a:lnTo>
                      <a:pt x="2259" y="0"/>
                    </a:lnTo>
                    <a:lnTo>
                      <a:pt x="2250" y="6"/>
                    </a:lnTo>
                    <a:lnTo>
                      <a:pt x="2247" y="12"/>
                    </a:lnTo>
                    <a:lnTo>
                      <a:pt x="2204" y="255"/>
                    </a:lnTo>
                    <a:lnTo>
                      <a:pt x="2107" y="737"/>
                    </a:lnTo>
                    <a:lnTo>
                      <a:pt x="2020" y="1093"/>
                    </a:lnTo>
                    <a:lnTo>
                      <a:pt x="1956" y="1330"/>
                    </a:lnTo>
                    <a:lnTo>
                      <a:pt x="1883" y="1565"/>
                    </a:lnTo>
                    <a:lnTo>
                      <a:pt x="1803" y="1797"/>
                    </a:lnTo>
                    <a:lnTo>
                      <a:pt x="1760" y="1912"/>
                    </a:lnTo>
                    <a:lnTo>
                      <a:pt x="1714" y="2028"/>
                    </a:lnTo>
                    <a:lnTo>
                      <a:pt x="1619" y="2256"/>
                    </a:lnTo>
                    <a:lnTo>
                      <a:pt x="1516" y="2480"/>
                    </a:lnTo>
                    <a:lnTo>
                      <a:pt x="1406" y="2700"/>
                    </a:lnTo>
                    <a:lnTo>
                      <a:pt x="1289" y="2918"/>
                    </a:lnTo>
                    <a:lnTo>
                      <a:pt x="1165" y="3132"/>
                    </a:lnTo>
                    <a:lnTo>
                      <a:pt x="1035" y="3342"/>
                    </a:lnTo>
                    <a:lnTo>
                      <a:pt x="898" y="3548"/>
                    </a:lnTo>
                    <a:lnTo>
                      <a:pt x="828" y="3648"/>
                    </a:lnTo>
                    <a:lnTo>
                      <a:pt x="758" y="3744"/>
                    </a:lnTo>
                    <a:lnTo>
                      <a:pt x="615" y="3930"/>
                    </a:lnTo>
                    <a:lnTo>
                      <a:pt x="391" y="4204"/>
                    </a:lnTo>
                    <a:lnTo>
                      <a:pt x="234" y="4379"/>
                    </a:lnTo>
                    <a:lnTo>
                      <a:pt x="219" y="4365"/>
                    </a:lnTo>
                    <a:lnTo>
                      <a:pt x="202" y="4352"/>
                    </a:lnTo>
                    <a:lnTo>
                      <a:pt x="202" y="4350"/>
                    </a:lnTo>
                    <a:lnTo>
                      <a:pt x="201" y="4350"/>
                    </a:lnTo>
                    <a:lnTo>
                      <a:pt x="201" y="4341"/>
                    </a:lnTo>
                    <a:lnTo>
                      <a:pt x="193" y="4328"/>
                    </a:lnTo>
                    <a:lnTo>
                      <a:pt x="179" y="4322"/>
                    </a:lnTo>
                    <a:lnTo>
                      <a:pt x="163" y="4322"/>
                    </a:lnTo>
                    <a:lnTo>
                      <a:pt x="155" y="4324"/>
                    </a:lnTo>
                    <a:lnTo>
                      <a:pt x="140" y="4333"/>
                    </a:lnTo>
                    <a:lnTo>
                      <a:pt x="112" y="4362"/>
                    </a:lnTo>
                    <a:lnTo>
                      <a:pt x="83" y="4415"/>
                    </a:lnTo>
                    <a:lnTo>
                      <a:pt x="67" y="4450"/>
                    </a:lnTo>
                    <a:lnTo>
                      <a:pt x="48" y="4486"/>
                    </a:lnTo>
                    <a:lnTo>
                      <a:pt x="15" y="4563"/>
                    </a:lnTo>
                    <a:lnTo>
                      <a:pt x="2" y="4602"/>
                    </a:lnTo>
                    <a:lnTo>
                      <a:pt x="0" y="4612"/>
                    </a:lnTo>
                    <a:lnTo>
                      <a:pt x="7" y="4628"/>
                    </a:lnTo>
                    <a:lnTo>
                      <a:pt x="23" y="4638"/>
                    </a:lnTo>
                    <a:lnTo>
                      <a:pt x="41" y="4637"/>
                    </a:lnTo>
                    <a:lnTo>
                      <a:pt x="49" y="4632"/>
                    </a:lnTo>
                    <a:lnTo>
                      <a:pt x="63" y="4637"/>
                    </a:lnTo>
                    <a:lnTo>
                      <a:pt x="92" y="4637"/>
                    </a:lnTo>
                    <a:lnTo>
                      <a:pt x="136" y="4622"/>
                    </a:lnTo>
                    <a:lnTo>
                      <a:pt x="164" y="4612"/>
                    </a:lnTo>
                    <a:lnTo>
                      <a:pt x="241" y="4587"/>
                    </a:lnTo>
                    <a:lnTo>
                      <a:pt x="317" y="4563"/>
                    </a:lnTo>
                    <a:lnTo>
                      <a:pt x="326" y="4559"/>
                    </a:lnTo>
                    <a:lnTo>
                      <a:pt x="339" y="4547"/>
                    </a:lnTo>
                    <a:lnTo>
                      <a:pt x="347" y="4530"/>
                    </a:lnTo>
                    <a:lnTo>
                      <a:pt x="346" y="4512"/>
                    </a:lnTo>
                    <a:lnTo>
                      <a:pt x="342" y="4503"/>
                    </a:lnTo>
                    <a:lnTo>
                      <a:pt x="320" y="4470"/>
                    </a:lnTo>
                    <a:lnTo>
                      <a:pt x="294" y="4438"/>
                    </a:lnTo>
                    <a:lnTo>
                      <a:pt x="374" y="4352"/>
                    </a:lnTo>
                    <a:lnTo>
                      <a:pt x="530" y="4173"/>
                    </a:lnTo>
                    <a:lnTo>
                      <a:pt x="680" y="3989"/>
                    </a:lnTo>
                    <a:lnTo>
                      <a:pt x="825" y="3799"/>
                    </a:lnTo>
                    <a:lnTo>
                      <a:pt x="964" y="3605"/>
                    </a:lnTo>
                    <a:lnTo>
                      <a:pt x="1096" y="3407"/>
                    </a:lnTo>
                    <a:lnTo>
                      <a:pt x="1222" y="3203"/>
                    </a:lnTo>
                    <a:lnTo>
                      <a:pt x="1343" y="2997"/>
                    </a:lnTo>
                    <a:lnTo>
                      <a:pt x="1455" y="2786"/>
                    </a:lnTo>
                    <a:lnTo>
                      <a:pt x="1563" y="2572"/>
                    </a:lnTo>
                    <a:lnTo>
                      <a:pt x="1664" y="2356"/>
                    </a:lnTo>
                    <a:lnTo>
                      <a:pt x="1757" y="2136"/>
                    </a:lnTo>
                    <a:lnTo>
                      <a:pt x="1844" y="1915"/>
                    </a:lnTo>
                    <a:lnTo>
                      <a:pt x="1924" y="1691"/>
                    </a:lnTo>
                    <a:lnTo>
                      <a:pt x="1998" y="1465"/>
                    </a:lnTo>
                    <a:lnTo>
                      <a:pt x="2064" y="1238"/>
                    </a:lnTo>
                    <a:lnTo>
                      <a:pt x="2094" y="1123"/>
                    </a:lnTo>
                    <a:lnTo>
                      <a:pt x="2129" y="987"/>
                    </a:lnTo>
                    <a:lnTo>
                      <a:pt x="2189" y="712"/>
                    </a:lnTo>
                    <a:lnTo>
                      <a:pt x="2237" y="436"/>
                    </a:lnTo>
                    <a:lnTo>
                      <a:pt x="2269" y="157"/>
                    </a:lnTo>
                    <a:lnTo>
                      <a:pt x="2278" y="16"/>
                    </a:lnTo>
                    <a:close/>
                  </a:path>
                </a:pathLst>
              </a:custGeom>
              <a:solidFill>
                <a:schemeClr val="tx2">
                  <a:lumMod val="5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100" dirty="0">
                  <a:solidFill>
                    <a:schemeClr val="bg1"/>
                  </a:solidFill>
                </a:endParaRPr>
              </a:p>
            </p:txBody>
          </p:sp>
          <p:sp>
            <p:nvSpPr>
              <p:cNvPr id="35" name="Freeform 287">
                <a:extLst>
                  <a:ext uri="{FF2B5EF4-FFF2-40B4-BE49-F238E27FC236}">
                    <a16:creationId xmlns:a16="http://schemas.microsoft.com/office/drawing/2014/main" id="{EA8CFC51-38B2-4F2E-8CA6-6FE9BBAC0F78}"/>
                  </a:ext>
                </a:extLst>
              </p:cNvPr>
              <p:cNvSpPr>
                <a:spLocks/>
              </p:cNvSpPr>
              <p:nvPr/>
            </p:nvSpPr>
            <p:spPr bwMode="auto">
              <a:xfrm>
                <a:off x="7116290" y="2535218"/>
                <a:ext cx="992324" cy="743834"/>
              </a:xfrm>
              <a:custGeom>
                <a:avLst/>
                <a:gdLst>
                  <a:gd name="T0" fmla="*/ 2363 w 2429"/>
                  <a:gd name="T1" fmla="*/ 15 h 1818"/>
                  <a:gd name="T2" fmla="*/ 2259 w 2429"/>
                  <a:gd name="T3" fmla="*/ 163 h 1818"/>
                  <a:gd name="T4" fmla="*/ 2092 w 2429"/>
                  <a:gd name="T5" fmla="*/ 372 h 1818"/>
                  <a:gd name="T6" fmla="*/ 1976 w 2429"/>
                  <a:gd name="T7" fmla="*/ 507 h 1818"/>
                  <a:gd name="T8" fmla="*/ 1854 w 2429"/>
                  <a:gd name="T9" fmla="*/ 636 h 1818"/>
                  <a:gd name="T10" fmla="*/ 1725 w 2429"/>
                  <a:gd name="T11" fmla="*/ 759 h 1818"/>
                  <a:gd name="T12" fmla="*/ 1591 w 2429"/>
                  <a:gd name="T13" fmla="*/ 877 h 1818"/>
                  <a:gd name="T14" fmla="*/ 1451 w 2429"/>
                  <a:gd name="T15" fmla="*/ 989 h 1818"/>
                  <a:gd name="T16" fmla="*/ 1378 w 2429"/>
                  <a:gd name="T17" fmla="*/ 1042 h 1818"/>
                  <a:gd name="T18" fmla="*/ 1261 w 2429"/>
                  <a:gd name="T19" fmla="*/ 1124 h 1818"/>
                  <a:gd name="T20" fmla="*/ 1018 w 2429"/>
                  <a:gd name="T21" fmla="*/ 1270 h 1818"/>
                  <a:gd name="T22" fmla="*/ 766 w 2429"/>
                  <a:gd name="T23" fmla="*/ 1398 h 1818"/>
                  <a:gd name="T24" fmla="*/ 507 w 2429"/>
                  <a:gd name="T25" fmla="*/ 1511 h 1818"/>
                  <a:gd name="T26" fmla="*/ 375 w 2429"/>
                  <a:gd name="T27" fmla="*/ 1560 h 1818"/>
                  <a:gd name="T28" fmla="*/ 355 w 2429"/>
                  <a:gd name="T29" fmla="*/ 1521 h 1818"/>
                  <a:gd name="T30" fmla="*/ 336 w 2429"/>
                  <a:gd name="T31" fmla="*/ 1481 h 1818"/>
                  <a:gd name="T32" fmla="*/ 327 w 2429"/>
                  <a:gd name="T33" fmla="*/ 1467 h 1818"/>
                  <a:gd name="T34" fmla="*/ 302 w 2429"/>
                  <a:gd name="T35" fmla="*/ 1459 h 1818"/>
                  <a:gd name="T36" fmla="*/ 278 w 2429"/>
                  <a:gd name="T37" fmla="*/ 1471 h 1818"/>
                  <a:gd name="T38" fmla="*/ 263 w 2429"/>
                  <a:gd name="T39" fmla="*/ 1494 h 1818"/>
                  <a:gd name="T40" fmla="*/ 263 w 2429"/>
                  <a:gd name="T41" fmla="*/ 1510 h 1818"/>
                  <a:gd name="T42" fmla="*/ 144 w 2429"/>
                  <a:gd name="T43" fmla="*/ 1590 h 1818"/>
                  <a:gd name="T44" fmla="*/ 20 w 2429"/>
                  <a:gd name="T45" fmla="*/ 1663 h 1818"/>
                  <a:gd name="T46" fmla="*/ 11 w 2429"/>
                  <a:gd name="T47" fmla="*/ 1669 h 1818"/>
                  <a:gd name="T48" fmla="*/ 1 w 2429"/>
                  <a:gd name="T49" fmla="*/ 1689 h 1818"/>
                  <a:gd name="T50" fmla="*/ 0 w 2429"/>
                  <a:gd name="T51" fmla="*/ 1709 h 1818"/>
                  <a:gd name="T52" fmla="*/ 11 w 2429"/>
                  <a:gd name="T53" fmla="*/ 1728 h 1818"/>
                  <a:gd name="T54" fmla="*/ 20 w 2429"/>
                  <a:gd name="T55" fmla="*/ 1734 h 1818"/>
                  <a:gd name="T56" fmla="*/ 69 w 2429"/>
                  <a:gd name="T57" fmla="*/ 1755 h 1818"/>
                  <a:gd name="T58" fmla="*/ 170 w 2429"/>
                  <a:gd name="T59" fmla="*/ 1788 h 1818"/>
                  <a:gd name="T60" fmla="*/ 272 w 2429"/>
                  <a:gd name="T61" fmla="*/ 1809 h 1818"/>
                  <a:gd name="T62" fmla="*/ 377 w 2429"/>
                  <a:gd name="T63" fmla="*/ 1818 h 1818"/>
                  <a:gd name="T64" fmla="*/ 432 w 2429"/>
                  <a:gd name="T65" fmla="*/ 1817 h 1818"/>
                  <a:gd name="T66" fmla="*/ 443 w 2429"/>
                  <a:gd name="T67" fmla="*/ 1816 h 1818"/>
                  <a:gd name="T68" fmla="*/ 460 w 2429"/>
                  <a:gd name="T69" fmla="*/ 1805 h 1818"/>
                  <a:gd name="T70" fmla="*/ 471 w 2429"/>
                  <a:gd name="T71" fmla="*/ 1787 h 1818"/>
                  <a:gd name="T72" fmla="*/ 471 w 2429"/>
                  <a:gd name="T73" fmla="*/ 1766 h 1818"/>
                  <a:gd name="T74" fmla="*/ 467 w 2429"/>
                  <a:gd name="T75" fmla="*/ 1756 h 1818"/>
                  <a:gd name="T76" fmla="*/ 436 w 2429"/>
                  <a:gd name="T77" fmla="*/ 1690 h 1818"/>
                  <a:gd name="T78" fmla="*/ 405 w 2429"/>
                  <a:gd name="T79" fmla="*/ 1624 h 1818"/>
                  <a:gd name="T80" fmla="*/ 481 w 2429"/>
                  <a:gd name="T81" fmla="*/ 1599 h 1818"/>
                  <a:gd name="T82" fmla="*/ 633 w 2429"/>
                  <a:gd name="T83" fmla="*/ 1543 h 1818"/>
                  <a:gd name="T84" fmla="*/ 783 w 2429"/>
                  <a:gd name="T85" fmla="*/ 1481 h 1818"/>
                  <a:gd name="T86" fmla="*/ 931 w 2429"/>
                  <a:gd name="T87" fmla="*/ 1410 h 1818"/>
                  <a:gd name="T88" fmla="*/ 1076 w 2429"/>
                  <a:gd name="T89" fmla="*/ 1334 h 1818"/>
                  <a:gd name="T90" fmla="*/ 1217 w 2429"/>
                  <a:gd name="T91" fmla="*/ 1249 h 1818"/>
                  <a:gd name="T92" fmla="*/ 1356 w 2429"/>
                  <a:gd name="T93" fmla="*/ 1160 h 1818"/>
                  <a:gd name="T94" fmla="*/ 1491 w 2429"/>
                  <a:gd name="T95" fmla="*/ 1064 h 1818"/>
                  <a:gd name="T96" fmla="*/ 1620 w 2429"/>
                  <a:gd name="T97" fmla="*/ 962 h 1818"/>
                  <a:gd name="T98" fmla="*/ 1746 w 2429"/>
                  <a:gd name="T99" fmla="*/ 855 h 1818"/>
                  <a:gd name="T100" fmla="*/ 1867 w 2429"/>
                  <a:gd name="T101" fmla="*/ 744 h 1818"/>
                  <a:gd name="T102" fmla="*/ 1982 w 2429"/>
                  <a:gd name="T103" fmla="*/ 626 h 1818"/>
                  <a:gd name="T104" fmla="*/ 2091 w 2429"/>
                  <a:gd name="T105" fmla="*/ 505 h 1818"/>
                  <a:gd name="T106" fmla="*/ 2195 w 2429"/>
                  <a:gd name="T107" fmla="*/ 380 h 1818"/>
                  <a:gd name="T108" fmla="*/ 2290 w 2429"/>
                  <a:gd name="T109" fmla="*/ 251 h 1818"/>
                  <a:gd name="T110" fmla="*/ 2380 w 2429"/>
                  <a:gd name="T111" fmla="*/ 118 h 1818"/>
                  <a:gd name="T112" fmla="*/ 2423 w 2429"/>
                  <a:gd name="T113" fmla="*/ 50 h 1818"/>
                  <a:gd name="T114" fmla="*/ 2429 w 2429"/>
                  <a:gd name="T115" fmla="*/ 36 h 1818"/>
                  <a:gd name="T116" fmla="*/ 2421 w 2429"/>
                  <a:gd name="T117" fmla="*/ 13 h 1818"/>
                  <a:gd name="T118" fmla="*/ 2399 w 2429"/>
                  <a:gd name="T119" fmla="*/ 0 h 1818"/>
                  <a:gd name="T120" fmla="*/ 2373 w 2429"/>
                  <a:gd name="T121" fmla="*/ 5 h 1818"/>
                  <a:gd name="T122" fmla="*/ 2363 w 2429"/>
                  <a:gd name="T123" fmla="*/ 15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29" h="1818">
                    <a:moveTo>
                      <a:pt x="2363" y="15"/>
                    </a:moveTo>
                    <a:lnTo>
                      <a:pt x="2259" y="163"/>
                    </a:lnTo>
                    <a:lnTo>
                      <a:pt x="2092" y="372"/>
                    </a:lnTo>
                    <a:lnTo>
                      <a:pt x="1976" y="507"/>
                    </a:lnTo>
                    <a:lnTo>
                      <a:pt x="1854" y="636"/>
                    </a:lnTo>
                    <a:lnTo>
                      <a:pt x="1725" y="759"/>
                    </a:lnTo>
                    <a:lnTo>
                      <a:pt x="1591" y="877"/>
                    </a:lnTo>
                    <a:lnTo>
                      <a:pt x="1451" y="989"/>
                    </a:lnTo>
                    <a:lnTo>
                      <a:pt x="1378" y="1042"/>
                    </a:lnTo>
                    <a:lnTo>
                      <a:pt x="1261" y="1124"/>
                    </a:lnTo>
                    <a:lnTo>
                      <a:pt x="1018" y="1270"/>
                    </a:lnTo>
                    <a:lnTo>
                      <a:pt x="766" y="1398"/>
                    </a:lnTo>
                    <a:lnTo>
                      <a:pt x="507" y="1511"/>
                    </a:lnTo>
                    <a:lnTo>
                      <a:pt x="375" y="1560"/>
                    </a:lnTo>
                    <a:lnTo>
                      <a:pt x="355" y="1521"/>
                    </a:lnTo>
                    <a:lnTo>
                      <a:pt x="336" y="1481"/>
                    </a:lnTo>
                    <a:lnTo>
                      <a:pt x="327" y="1467"/>
                    </a:lnTo>
                    <a:lnTo>
                      <a:pt x="302" y="1459"/>
                    </a:lnTo>
                    <a:lnTo>
                      <a:pt x="278" y="1471"/>
                    </a:lnTo>
                    <a:lnTo>
                      <a:pt x="263" y="1494"/>
                    </a:lnTo>
                    <a:lnTo>
                      <a:pt x="263" y="1510"/>
                    </a:lnTo>
                    <a:lnTo>
                      <a:pt x="144" y="1590"/>
                    </a:lnTo>
                    <a:lnTo>
                      <a:pt x="20" y="1663"/>
                    </a:lnTo>
                    <a:lnTo>
                      <a:pt x="11" y="1669"/>
                    </a:lnTo>
                    <a:lnTo>
                      <a:pt x="1" y="1689"/>
                    </a:lnTo>
                    <a:lnTo>
                      <a:pt x="0" y="1709"/>
                    </a:lnTo>
                    <a:lnTo>
                      <a:pt x="11" y="1728"/>
                    </a:lnTo>
                    <a:lnTo>
                      <a:pt x="20" y="1734"/>
                    </a:lnTo>
                    <a:lnTo>
                      <a:pt x="69" y="1755"/>
                    </a:lnTo>
                    <a:lnTo>
                      <a:pt x="170" y="1788"/>
                    </a:lnTo>
                    <a:lnTo>
                      <a:pt x="272" y="1809"/>
                    </a:lnTo>
                    <a:lnTo>
                      <a:pt x="377" y="1818"/>
                    </a:lnTo>
                    <a:lnTo>
                      <a:pt x="432" y="1817"/>
                    </a:lnTo>
                    <a:lnTo>
                      <a:pt x="443" y="1816"/>
                    </a:lnTo>
                    <a:lnTo>
                      <a:pt x="460" y="1805"/>
                    </a:lnTo>
                    <a:lnTo>
                      <a:pt x="471" y="1787"/>
                    </a:lnTo>
                    <a:lnTo>
                      <a:pt x="471" y="1766"/>
                    </a:lnTo>
                    <a:lnTo>
                      <a:pt x="467" y="1756"/>
                    </a:lnTo>
                    <a:lnTo>
                      <a:pt x="436" y="1690"/>
                    </a:lnTo>
                    <a:lnTo>
                      <a:pt x="405" y="1624"/>
                    </a:lnTo>
                    <a:lnTo>
                      <a:pt x="481" y="1599"/>
                    </a:lnTo>
                    <a:lnTo>
                      <a:pt x="633" y="1543"/>
                    </a:lnTo>
                    <a:lnTo>
                      <a:pt x="783" y="1481"/>
                    </a:lnTo>
                    <a:lnTo>
                      <a:pt x="931" y="1410"/>
                    </a:lnTo>
                    <a:lnTo>
                      <a:pt x="1076" y="1334"/>
                    </a:lnTo>
                    <a:lnTo>
                      <a:pt x="1217" y="1249"/>
                    </a:lnTo>
                    <a:lnTo>
                      <a:pt x="1356" y="1160"/>
                    </a:lnTo>
                    <a:lnTo>
                      <a:pt x="1491" y="1064"/>
                    </a:lnTo>
                    <a:lnTo>
                      <a:pt x="1620" y="962"/>
                    </a:lnTo>
                    <a:lnTo>
                      <a:pt x="1746" y="855"/>
                    </a:lnTo>
                    <a:lnTo>
                      <a:pt x="1867" y="744"/>
                    </a:lnTo>
                    <a:lnTo>
                      <a:pt x="1982" y="626"/>
                    </a:lnTo>
                    <a:lnTo>
                      <a:pt x="2091" y="505"/>
                    </a:lnTo>
                    <a:lnTo>
                      <a:pt x="2195" y="380"/>
                    </a:lnTo>
                    <a:lnTo>
                      <a:pt x="2290" y="251"/>
                    </a:lnTo>
                    <a:lnTo>
                      <a:pt x="2380" y="118"/>
                    </a:lnTo>
                    <a:lnTo>
                      <a:pt x="2423" y="50"/>
                    </a:lnTo>
                    <a:lnTo>
                      <a:pt x="2429" y="36"/>
                    </a:lnTo>
                    <a:lnTo>
                      <a:pt x="2421" y="13"/>
                    </a:lnTo>
                    <a:lnTo>
                      <a:pt x="2399" y="0"/>
                    </a:lnTo>
                    <a:lnTo>
                      <a:pt x="2373" y="5"/>
                    </a:lnTo>
                    <a:lnTo>
                      <a:pt x="2363" y="15"/>
                    </a:lnTo>
                  </a:path>
                </a:pathLst>
              </a:custGeom>
              <a:solidFill>
                <a:schemeClr val="tx2">
                  <a:lumMod val="5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100" dirty="0">
                  <a:solidFill>
                    <a:schemeClr val="bg1"/>
                  </a:solidFill>
                </a:endParaRPr>
              </a:p>
            </p:txBody>
          </p:sp>
          <p:sp>
            <p:nvSpPr>
              <p:cNvPr id="36" name="Freeform 288">
                <a:extLst>
                  <a:ext uri="{FF2B5EF4-FFF2-40B4-BE49-F238E27FC236}">
                    <a16:creationId xmlns:a16="http://schemas.microsoft.com/office/drawing/2014/main" id="{9F4EFB09-9129-4F60-8509-119B13A8DE1F}"/>
                  </a:ext>
                </a:extLst>
              </p:cNvPr>
              <p:cNvSpPr>
                <a:spLocks/>
              </p:cNvSpPr>
              <p:nvPr/>
            </p:nvSpPr>
            <p:spPr bwMode="auto">
              <a:xfrm rot="1326470">
                <a:off x="7039480" y="3758864"/>
                <a:ext cx="682549" cy="137982"/>
              </a:xfrm>
              <a:custGeom>
                <a:avLst/>
                <a:gdLst>
                  <a:gd name="T0" fmla="*/ 1453 w 1482"/>
                  <a:gd name="T1" fmla="*/ 0 h 302"/>
                  <a:gd name="T2" fmla="*/ 1285 w 1482"/>
                  <a:gd name="T3" fmla="*/ 34 h 302"/>
                  <a:gd name="T4" fmla="*/ 1033 w 1482"/>
                  <a:gd name="T5" fmla="*/ 85 h 302"/>
                  <a:gd name="T6" fmla="*/ 865 w 1482"/>
                  <a:gd name="T7" fmla="*/ 114 h 302"/>
                  <a:gd name="T8" fmla="*/ 779 w 1482"/>
                  <a:gd name="T9" fmla="*/ 124 h 302"/>
                  <a:gd name="T10" fmla="*/ 658 w 1482"/>
                  <a:gd name="T11" fmla="*/ 136 h 302"/>
                  <a:gd name="T12" fmla="*/ 415 w 1482"/>
                  <a:gd name="T13" fmla="*/ 144 h 302"/>
                  <a:gd name="T14" fmla="*/ 293 w 1482"/>
                  <a:gd name="T15" fmla="*/ 146 h 302"/>
                  <a:gd name="T16" fmla="*/ 296 w 1482"/>
                  <a:gd name="T17" fmla="*/ 115 h 302"/>
                  <a:gd name="T18" fmla="*/ 297 w 1482"/>
                  <a:gd name="T19" fmla="*/ 84 h 302"/>
                  <a:gd name="T20" fmla="*/ 297 w 1482"/>
                  <a:gd name="T21" fmla="*/ 74 h 302"/>
                  <a:gd name="T22" fmla="*/ 289 w 1482"/>
                  <a:gd name="T23" fmla="*/ 58 h 302"/>
                  <a:gd name="T24" fmla="*/ 277 w 1482"/>
                  <a:gd name="T25" fmla="*/ 49 h 302"/>
                  <a:gd name="T26" fmla="*/ 260 w 1482"/>
                  <a:gd name="T27" fmla="*/ 46 h 302"/>
                  <a:gd name="T28" fmla="*/ 251 w 1482"/>
                  <a:gd name="T29" fmla="*/ 48 h 302"/>
                  <a:gd name="T30" fmla="*/ 226 w 1482"/>
                  <a:gd name="T31" fmla="*/ 48 h 302"/>
                  <a:gd name="T32" fmla="*/ 175 w 1482"/>
                  <a:gd name="T33" fmla="*/ 61 h 302"/>
                  <a:gd name="T34" fmla="*/ 153 w 1482"/>
                  <a:gd name="T35" fmla="*/ 69 h 302"/>
                  <a:gd name="T36" fmla="*/ 83 w 1482"/>
                  <a:gd name="T37" fmla="*/ 91 h 302"/>
                  <a:gd name="T38" fmla="*/ 15 w 1482"/>
                  <a:gd name="T39" fmla="*/ 119 h 302"/>
                  <a:gd name="T40" fmla="*/ 4 w 1482"/>
                  <a:gd name="T41" fmla="*/ 127 h 302"/>
                  <a:gd name="T42" fmla="*/ 0 w 1482"/>
                  <a:gd name="T43" fmla="*/ 149 h 302"/>
                  <a:gd name="T44" fmla="*/ 4 w 1482"/>
                  <a:gd name="T45" fmla="*/ 159 h 302"/>
                  <a:gd name="T46" fmla="*/ 2 w 1482"/>
                  <a:gd name="T47" fmla="*/ 168 h 302"/>
                  <a:gd name="T48" fmla="*/ 7 w 1482"/>
                  <a:gd name="T49" fmla="*/ 185 h 302"/>
                  <a:gd name="T50" fmla="*/ 15 w 1482"/>
                  <a:gd name="T51" fmla="*/ 192 h 302"/>
                  <a:gd name="T52" fmla="*/ 121 w 1482"/>
                  <a:gd name="T53" fmla="*/ 245 h 302"/>
                  <a:gd name="T54" fmla="*/ 229 w 1482"/>
                  <a:gd name="T55" fmla="*/ 297 h 302"/>
                  <a:gd name="T56" fmla="*/ 238 w 1482"/>
                  <a:gd name="T57" fmla="*/ 302 h 302"/>
                  <a:gd name="T58" fmla="*/ 257 w 1482"/>
                  <a:gd name="T59" fmla="*/ 301 h 302"/>
                  <a:gd name="T60" fmla="*/ 273 w 1482"/>
                  <a:gd name="T61" fmla="*/ 291 h 302"/>
                  <a:gd name="T62" fmla="*/ 283 w 1482"/>
                  <a:gd name="T63" fmla="*/ 275 h 302"/>
                  <a:gd name="T64" fmla="*/ 284 w 1482"/>
                  <a:gd name="T65" fmla="*/ 264 h 302"/>
                  <a:gd name="T66" fmla="*/ 286 w 1482"/>
                  <a:gd name="T67" fmla="*/ 250 h 302"/>
                  <a:gd name="T68" fmla="*/ 287 w 1482"/>
                  <a:gd name="T69" fmla="*/ 234 h 302"/>
                  <a:gd name="T70" fmla="*/ 352 w 1482"/>
                  <a:gd name="T71" fmla="*/ 236 h 302"/>
                  <a:gd name="T72" fmla="*/ 481 w 1482"/>
                  <a:gd name="T73" fmla="*/ 233 h 302"/>
                  <a:gd name="T74" fmla="*/ 674 w 1482"/>
                  <a:gd name="T75" fmla="*/ 218 h 302"/>
                  <a:gd name="T76" fmla="*/ 800 w 1482"/>
                  <a:gd name="T77" fmla="*/ 203 h 302"/>
                  <a:gd name="T78" fmla="*/ 884 w 1482"/>
                  <a:gd name="T79" fmla="*/ 192 h 302"/>
                  <a:gd name="T80" fmla="*/ 1054 w 1482"/>
                  <a:gd name="T81" fmla="*/ 164 h 302"/>
                  <a:gd name="T82" fmla="*/ 1223 w 1482"/>
                  <a:gd name="T83" fmla="*/ 127 h 302"/>
                  <a:gd name="T84" fmla="*/ 1386 w 1482"/>
                  <a:gd name="T85" fmla="*/ 76 h 302"/>
                  <a:gd name="T86" fmla="*/ 1466 w 1482"/>
                  <a:gd name="T87" fmla="*/ 45 h 302"/>
                  <a:gd name="T88" fmla="*/ 1475 w 1482"/>
                  <a:gd name="T89" fmla="*/ 40 h 302"/>
                  <a:gd name="T90" fmla="*/ 1482 w 1482"/>
                  <a:gd name="T91" fmla="*/ 24 h 302"/>
                  <a:gd name="T92" fmla="*/ 1478 w 1482"/>
                  <a:gd name="T93" fmla="*/ 9 h 302"/>
                  <a:gd name="T94" fmla="*/ 1464 w 1482"/>
                  <a:gd name="T95" fmla="*/ 0 h 302"/>
                  <a:gd name="T96" fmla="*/ 1453 w 1482"/>
                  <a:gd name="T97"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2" h="302">
                    <a:moveTo>
                      <a:pt x="1453" y="0"/>
                    </a:moveTo>
                    <a:lnTo>
                      <a:pt x="1285" y="34"/>
                    </a:lnTo>
                    <a:lnTo>
                      <a:pt x="1033" y="85"/>
                    </a:lnTo>
                    <a:lnTo>
                      <a:pt x="865" y="114"/>
                    </a:lnTo>
                    <a:lnTo>
                      <a:pt x="779" y="124"/>
                    </a:lnTo>
                    <a:lnTo>
                      <a:pt x="658" y="136"/>
                    </a:lnTo>
                    <a:lnTo>
                      <a:pt x="415" y="144"/>
                    </a:lnTo>
                    <a:lnTo>
                      <a:pt x="293" y="146"/>
                    </a:lnTo>
                    <a:lnTo>
                      <a:pt x="296" y="115"/>
                    </a:lnTo>
                    <a:lnTo>
                      <a:pt x="297" y="84"/>
                    </a:lnTo>
                    <a:lnTo>
                      <a:pt x="297" y="74"/>
                    </a:lnTo>
                    <a:lnTo>
                      <a:pt x="289" y="58"/>
                    </a:lnTo>
                    <a:lnTo>
                      <a:pt x="277" y="49"/>
                    </a:lnTo>
                    <a:lnTo>
                      <a:pt x="260" y="46"/>
                    </a:lnTo>
                    <a:lnTo>
                      <a:pt x="251" y="48"/>
                    </a:lnTo>
                    <a:lnTo>
                      <a:pt x="226" y="48"/>
                    </a:lnTo>
                    <a:lnTo>
                      <a:pt x="175" y="61"/>
                    </a:lnTo>
                    <a:lnTo>
                      <a:pt x="153" y="69"/>
                    </a:lnTo>
                    <a:lnTo>
                      <a:pt x="83" y="91"/>
                    </a:lnTo>
                    <a:lnTo>
                      <a:pt x="15" y="119"/>
                    </a:lnTo>
                    <a:lnTo>
                      <a:pt x="4" y="127"/>
                    </a:lnTo>
                    <a:lnTo>
                      <a:pt x="0" y="149"/>
                    </a:lnTo>
                    <a:lnTo>
                      <a:pt x="4" y="159"/>
                    </a:lnTo>
                    <a:lnTo>
                      <a:pt x="2" y="168"/>
                    </a:lnTo>
                    <a:lnTo>
                      <a:pt x="7" y="185"/>
                    </a:lnTo>
                    <a:lnTo>
                      <a:pt x="15" y="192"/>
                    </a:lnTo>
                    <a:lnTo>
                      <a:pt x="121" y="245"/>
                    </a:lnTo>
                    <a:lnTo>
                      <a:pt x="229" y="297"/>
                    </a:lnTo>
                    <a:lnTo>
                      <a:pt x="238" y="302"/>
                    </a:lnTo>
                    <a:lnTo>
                      <a:pt x="257" y="301"/>
                    </a:lnTo>
                    <a:lnTo>
                      <a:pt x="273" y="291"/>
                    </a:lnTo>
                    <a:lnTo>
                      <a:pt x="283" y="275"/>
                    </a:lnTo>
                    <a:lnTo>
                      <a:pt x="284" y="264"/>
                    </a:lnTo>
                    <a:lnTo>
                      <a:pt x="286" y="250"/>
                    </a:lnTo>
                    <a:lnTo>
                      <a:pt x="287" y="234"/>
                    </a:lnTo>
                    <a:lnTo>
                      <a:pt x="352" y="236"/>
                    </a:lnTo>
                    <a:lnTo>
                      <a:pt x="481" y="233"/>
                    </a:lnTo>
                    <a:lnTo>
                      <a:pt x="674" y="218"/>
                    </a:lnTo>
                    <a:lnTo>
                      <a:pt x="800" y="203"/>
                    </a:lnTo>
                    <a:lnTo>
                      <a:pt x="884" y="192"/>
                    </a:lnTo>
                    <a:lnTo>
                      <a:pt x="1054" y="164"/>
                    </a:lnTo>
                    <a:lnTo>
                      <a:pt x="1223" y="127"/>
                    </a:lnTo>
                    <a:lnTo>
                      <a:pt x="1386" y="76"/>
                    </a:lnTo>
                    <a:lnTo>
                      <a:pt x="1466" y="45"/>
                    </a:lnTo>
                    <a:lnTo>
                      <a:pt x="1475" y="40"/>
                    </a:lnTo>
                    <a:lnTo>
                      <a:pt x="1482" y="24"/>
                    </a:lnTo>
                    <a:lnTo>
                      <a:pt x="1478" y="9"/>
                    </a:lnTo>
                    <a:lnTo>
                      <a:pt x="1464" y="0"/>
                    </a:lnTo>
                    <a:lnTo>
                      <a:pt x="1453" y="0"/>
                    </a:lnTo>
                    <a:close/>
                  </a:path>
                </a:pathLst>
              </a:custGeom>
              <a:solidFill>
                <a:schemeClr val="tx2">
                  <a:lumMod val="5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100" dirty="0">
                  <a:solidFill>
                    <a:schemeClr val="bg1"/>
                  </a:solidFill>
                </a:endParaRPr>
              </a:p>
            </p:txBody>
          </p:sp>
          <p:sp>
            <p:nvSpPr>
              <p:cNvPr id="37" name="Freeform 295">
                <a:extLst>
                  <a:ext uri="{FF2B5EF4-FFF2-40B4-BE49-F238E27FC236}">
                    <a16:creationId xmlns:a16="http://schemas.microsoft.com/office/drawing/2014/main" id="{6FB7E64A-EDD4-4560-99A2-C028D5CE96EF}"/>
                  </a:ext>
                </a:extLst>
              </p:cNvPr>
              <p:cNvSpPr>
                <a:spLocks/>
              </p:cNvSpPr>
              <p:nvPr/>
            </p:nvSpPr>
            <p:spPr bwMode="auto">
              <a:xfrm>
                <a:off x="4352556" y="4108524"/>
                <a:ext cx="597299" cy="391109"/>
              </a:xfrm>
              <a:custGeom>
                <a:avLst/>
                <a:gdLst>
                  <a:gd name="T0" fmla="*/ 1392 w 1460"/>
                  <a:gd name="T1" fmla="*/ 10 h 959"/>
                  <a:gd name="T2" fmla="*/ 1384 w 1460"/>
                  <a:gd name="T3" fmla="*/ 10 h 959"/>
                  <a:gd name="T4" fmla="*/ 1377 w 1460"/>
                  <a:gd name="T5" fmla="*/ 11 h 959"/>
                  <a:gd name="T6" fmla="*/ 1370 w 1460"/>
                  <a:gd name="T7" fmla="*/ 6 h 959"/>
                  <a:gd name="T8" fmla="*/ 1359 w 1460"/>
                  <a:gd name="T9" fmla="*/ 6 h 959"/>
                  <a:gd name="T10" fmla="*/ 1233 w 1460"/>
                  <a:gd name="T11" fmla="*/ 23 h 959"/>
                  <a:gd name="T12" fmla="*/ 1109 w 1460"/>
                  <a:gd name="T13" fmla="*/ 48 h 959"/>
                  <a:gd name="T14" fmla="*/ 1100 w 1460"/>
                  <a:gd name="T15" fmla="*/ 50 h 959"/>
                  <a:gd name="T16" fmla="*/ 1086 w 1460"/>
                  <a:gd name="T17" fmla="*/ 65 h 959"/>
                  <a:gd name="T18" fmla="*/ 1078 w 1460"/>
                  <a:gd name="T19" fmla="*/ 83 h 959"/>
                  <a:gd name="T20" fmla="*/ 1079 w 1460"/>
                  <a:gd name="T21" fmla="*/ 102 h 959"/>
                  <a:gd name="T22" fmla="*/ 1083 w 1460"/>
                  <a:gd name="T23" fmla="*/ 111 h 959"/>
                  <a:gd name="T24" fmla="*/ 1106 w 1460"/>
                  <a:gd name="T25" fmla="*/ 145 h 959"/>
                  <a:gd name="T26" fmla="*/ 1130 w 1460"/>
                  <a:gd name="T27" fmla="*/ 180 h 959"/>
                  <a:gd name="T28" fmla="*/ 996 w 1460"/>
                  <a:gd name="T29" fmla="*/ 282 h 959"/>
                  <a:gd name="T30" fmla="*/ 723 w 1460"/>
                  <a:gd name="T31" fmla="*/ 474 h 959"/>
                  <a:gd name="T32" fmla="*/ 443 w 1460"/>
                  <a:gd name="T33" fmla="*/ 656 h 959"/>
                  <a:gd name="T34" fmla="*/ 156 w 1460"/>
                  <a:gd name="T35" fmla="*/ 829 h 959"/>
                  <a:gd name="T36" fmla="*/ 11 w 1460"/>
                  <a:gd name="T37" fmla="*/ 915 h 959"/>
                  <a:gd name="T38" fmla="*/ 2 w 1460"/>
                  <a:gd name="T39" fmla="*/ 921 h 959"/>
                  <a:gd name="T40" fmla="*/ 0 w 1460"/>
                  <a:gd name="T41" fmla="*/ 938 h 959"/>
                  <a:gd name="T42" fmla="*/ 7 w 1460"/>
                  <a:gd name="T43" fmla="*/ 952 h 959"/>
                  <a:gd name="T44" fmla="*/ 24 w 1460"/>
                  <a:gd name="T45" fmla="*/ 959 h 959"/>
                  <a:gd name="T46" fmla="*/ 34 w 1460"/>
                  <a:gd name="T47" fmla="*/ 956 h 959"/>
                  <a:gd name="T48" fmla="*/ 111 w 1460"/>
                  <a:gd name="T49" fmla="*/ 923 h 959"/>
                  <a:gd name="T50" fmla="*/ 263 w 1460"/>
                  <a:gd name="T51" fmla="*/ 849 h 959"/>
                  <a:gd name="T52" fmla="*/ 484 w 1460"/>
                  <a:gd name="T53" fmla="*/ 728 h 959"/>
                  <a:gd name="T54" fmla="*/ 769 w 1460"/>
                  <a:gd name="T55" fmla="*/ 549 h 959"/>
                  <a:gd name="T56" fmla="*/ 1044 w 1460"/>
                  <a:gd name="T57" fmla="*/ 352 h 959"/>
                  <a:gd name="T58" fmla="*/ 1176 w 1460"/>
                  <a:gd name="T59" fmla="*/ 249 h 959"/>
                  <a:gd name="T60" fmla="*/ 1182 w 1460"/>
                  <a:gd name="T61" fmla="*/ 256 h 959"/>
                  <a:gd name="T62" fmla="*/ 1185 w 1460"/>
                  <a:gd name="T63" fmla="*/ 263 h 959"/>
                  <a:gd name="T64" fmla="*/ 1201 w 1460"/>
                  <a:gd name="T65" fmla="*/ 285 h 959"/>
                  <a:gd name="T66" fmla="*/ 1231 w 1460"/>
                  <a:gd name="T67" fmla="*/ 308 h 959"/>
                  <a:gd name="T68" fmla="*/ 1254 w 1460"/>
                  <a:gd name="T69" fmla="*/ 316 h 959"/>
                  <a:gd name="T70" fmla="*/ 1268 w 1460"/>
                  <a:gd name="T71" fmla="*/ 315 h 959"/>
                  <a:gd name="T72" fmla="*/ 1284 w 1460"/>
                  <a:gd name="T73" fmla="*/ 312 h 959"/>
                  <a:gd name="T74" fmla="*/ 1310 w 1460"/>
                  <a:gd name="T75" fmla="*/ 295 h 959"/>
                  <a:gd name="T76" fmla="*/ 1340 w 1460"/>
                  <a:gd name="T77" fmla="*/ 259 h 959"/>
                  <a:gd name="T78" fmla="*/ 1357 w 1460"/>
                  <a:gd name="T79" fmla="*/ 233 h 959"/>
                  <a:gd name="T80" fmla="*/ 1384 w 1460"/>
                  <a:gd name="T81" fmla="*/ 192 h 959"/>
                  <a:gd name="T82" fmla="*/ 1433 w 1460"/>
                  <a:gd name="T83" fmla="*/ 103 h 959"/>
                  <a:gd name="T84" fmla="*/ 1455 w 1460"/>
                  <a:gd name="T85" fmla="*/ 59 h 959"/>
                  <a:gd name="T86" fmla="*/ 1460 w 1460"/>
                  <a:gd name="T87" fmla="*/ 43 h 959"/>
                  <a:gd name="T88" fmla="*/ 1451 w 1460"/>
                  <a:gd name="T89" fmla="*/ 17 h 959"/>
                  <a:gd name="T90" fmla="*/ 1429 w 1460"/>
                  <a:gd name="T91" fmla="*/ 0 h 959"/>
                  <a:gd name="T92" fmla="*/ 1403 w 1460"/>
                  <a:gd name="T93" fmla="*/ 0 h 959"/>
                  <a:gd name="T94" fmla="*/ 1392 w 1460"/>
                  <a:gd name="T95" fmla="*/ 1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0" h="959">
                    <a:moveTo>
                      <a:pt x="1392" y="10"/>
                    </a:moveTo>
                    <a:lnTo>
                      <a:pt x="1384" y="10"/>
                    </a:lnTo>
                    <a:lnTo>
                      <a:pt x="1377" y="11"/>
                    </a:lnTo>
                    <a:lnTo>
                      <a:pt x="1370" y="6"/>
                    </a:lnTo>
                    <a:lnTo>
                      <a:pt x="1359" y="6"/>
                    </a:lnTo>
                    <a:lnTo>
                      <a:pt x="1233" y="23"/>
                    </a:lnTo>
                    <a:lnTo>
                      <a:pt x="1109" y="48"/>
                    </a:lnTo>
                    <a:lnTo>
                      <a:pt x="1100" y="50"/>
                    </a:lnTo>
                    <a:lnTo>
                      <a:pt x="1086" y="65"/>
                    </a:lnTo>
                    <a:lnTo>
                      <a:pt x="1078" y="83"/>
                    </a:lnTo>
                    <a:lnTo>
                      <a:pt x="1079" y="102"/>
                    </a:lnTo>
                    <a:lnTo>
                      <a:pt x="1083" y="111"/>
                    </a:lnTo>
                    <a:lnTo>
                      <a:pt x="1106" y="145"/>
                    </a:lnTo>
                    <a:lnTo>
                      <a:pt x="1130" y="180"/>
                    </a:lnTo>
                    <a:lnTo>
                      <a:pt x="996" y="282"/>
                    </a:lnTo>
                    <a:lnTo>
                      <a:pt x="723" y="474"/>
                    </a:lnTo>
                    <a:lnTo>
                      <a:pt x="443" y="656"/>
                    </a:lnTo>
                    <a:lnTo>
                      <a:pt x="156" y="829"/>
                    </a:lnTo>
                    <a:lnTo>
                      <a:pt x="11" y="915"/>
                    </a:lnTo>
                    <a:lnTo>
                      <a:pt x="2" y="921"/>
                    </a:lnTo>
                    <a:lnTo>
                      <a:pt x="0" y="938"/>
                    </a:lnTo>
                    <a:lnTo>
                      <a:pt x="7" y="952"/>
                    </a:lnTo>
                    <a:lnTo>
                      <a:pt x="24" y="959"/>
                    </a:lnTo>
                    <a:lnTo>
                      <a:pt x="34" y="956"/>
                    </a:lnTo>
                    <a:lnTo>
                      <a:pt x="111" y="923"/>
                    </a:lnTo>
                    <a:lnTo>
                      <a:pt x="263" y="849"/>
                    </a:lnTo>
                    <a:lnTo>
                      <a:pt x="484" y="728"/>
                    </a:lnTo>
                    <a:lnTo>
                      <a:pt x="769" y="549"/>
                    </a:lnTo>
                    <a:lnTo>
                      <a:pt x="1044" y="352"/>
                    </a:lnTo>
                    <a:lnTo>
                      <a:pt x="1176" y="249"/>
                    </a:lnTo>
                    <a:lnTo>
                      <a:pt x="1182" y="256"/>
                    </a:lnTo>
                    <a:lnTo>
                      <a:pt x="1185" y="263"/>
                    </a:lnTo>
                    <a:lnTo>
                      <a:pt x="1201" y="285"/>
                    </a:lnTo>
                    <a:lnTo>
                      <a:pt x="1231" y="308"/>
                    </a:lnTo>
                    <a:lnTo>
                      <a:pt x="1254" y="316"/>
                    </a:lnTo>
                    <a:lnTo>
                      <a:pt x="1268" y="315"/>
                    </a:lnTo>
                    <a:lnTo>
                      <a:pt x="1284" y="312"/>
                    </a:lnTo>
                    <a:lnTo>
                      <a:pt x="1310" y="295"/>
                    </a:lnTo>
                    <a:lnTo>
                      <a:pt x="1340" y="259"/>
                    </a:lnTo>
                    <a:lnTo>
                      <a:pt x="1357" y="233"/>
                    </a:lnTo>
                    <a:lnTo>
                      <a:pt x="1384" y="192"/>
                    </a:lnTo>
                    <a:lnTo>
                      <a:pt x="1433" y="103"/>
                    </a:lnTo>
                    <a:lnTo>
                      <a:pt x="1455" y="59"/>
                    </a:lnTo>
                    <a:lnTo>
                      <a:pt x="1460" y="43"/>
                    </a:lnTo>
                    <a:lnTo>
                      <a:pt x="1451" y="17"/>
                    </a:lnTo>
                    <a:lnTo>
                      <a:pt x="1429" y="0"/>
                    </a:lnTo>
                    <a:lnTo>
                      <a:pt x="1403" y="0"/>
                    </a:lnTo>
                    <a:lnTo>
                      <a:pt x="1392" y="10"/>
                    </a:lnTo>
                    <a:close/>
                  </a:path>
                </a:pathLst>
              </a:custGeom>
              <a:solidFill>
                <a:schemeClr val="tx2">
                  <a:lumMod val="5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100" dirty="0">
                  <a:solidFill>
                    <a:schemeClr val="bg1"/>
                  </a:solidFill>
                </a:endParaRPr>
              </a:p>
            </p:txBody>
          </p:sp>
          <p:sp>
            <p:nvSpPr>
              <p:cNvPr id="38" name="Freeform 298">
                <a:extLst>
                  <a:ext uri="{FF2B5EF4-FFF2-40B4-BE49-F238E27FC236}">
                    <a16:creationId xmlns:a16="http://schemas.microsoft.com/office/drawing/2014/main" id="{5D8838AE-6F04-4F13-99C5-D25AFBA511BE}"/>
                  </a:ext>
                </a:extLst>
              </p:cNvPr>
              <p:cNvSpPr>
                <a:spLocks/>
              </p:cNvSpPr>
              <p:nvPr/>
            </p:nvSpPr>
            <p:spPr bwMode="auto">
              <a:xfrm rot="19090514">
                <a:off x="3827708" y="2316844"/>
                <a:ext cx="1146220" cy="1416828"/>
              </a:xfrm>
              <a:custGeom>
                <a:avLst/>
                <a:gdLst>
                  <a:gd name="T0" fmla="*/ 2357 w 2370"/>
                  <a:gd name="T1" fmla="*/ 2563 h 2934"/>
                  <a:gd name="T2" fmla="*/ 2340 w 2370"/>
                  <a:gd name="T3" fmla="*/ 2527 h 2934"/>
                  <a:gd name="T4" fmla="*/ 2312 w 2370"/>
                  <a:gd name="T5" fmla="*/ 2518 h 2934"/>
                  <a:gd name="T6" fmla="*/ 2225 w 2370"/>
                  <a:gd name="T7" fmla="*/ 2528 h 2934"/>
                  <a:gd name="T8" fmla="*/ 2032 w 2370"/>
                  <a:gd name="T9" fmla="*/ 1993 h 2934"/>
                  <a:gd name="T10" fmla="*/ 1852 w 2370"/>
                  <a:gd name="T11" fmla="*/ 1574 h 2934"/>
                  <a:gd name="T12" fmla="*/ 1635 w 2370"/>
                  <a:gd name="T13" fmla="*/ 1175 h 2934"/>
                  <a:gd name="T14" fmla="*/ 1441 w 2370"/>
                  <a:gd name="T15" fmla="*/ 895 h 2934"/>
                  <a:gd name="T16" fmla="*/ 1233 w 2370"/>
                  <a:gd name="T17" fmla="*/ 651 h 2934"/>
                  <a:gd name="T18" fmla="*/ 909 w 2370"/>
                  <a:gd name="T19" fmla="*/ 365 h 2934"/>
                  <a:gd name="T20" fmla="*/ 541 w 2370"/>
                  <a:gd name="T21" fmla="*/ 144 h 2934"/>
                  <a:gd name="T22" fmla="*/ 291 w 2370"/>
                  <a:gd name="T23" fmla="*/ 52 h 2934"/>
                  <a:gd name="T24" fmla="*/ 81 w 2370"/>
                  <a:gd name="T25" fmla="*/ 7 h 2934"/>
                  <a:gd name="T26" fmla="*/ 16 w 2370"/>
                  <a:gd name="T27" fmla="*/ 0 h 2934"/>
                  <a:gd name="T28" fmla="*/ 0 w 2370"/>
                  <a:gd name="T29" fmla="*/ 34 h 2934"/>
                  <a:gd name="T30" fmla="*/ 20 w 2370"/>
                  <a:gd name="T31" fmla="*/ 56 h 2934"/>
                  <a:gd name="T32" fmla="*/ 330 w 2370"/>
                  <a:gd name="T33" fmla="*/ 148 h 2934"/>
                  <a:gd name="T34" fmla="*/ 707 w 2370"/>
                  <a:gd name="T35" fmla="*/ 336 h 2934"/>
                  <a:gd name="T36" fmla="*/ 1044 w 2370"/>
                  <a:gd name="T37" fmla="*/ 591 h 2934"/>
                  <a:gd name="T38" fmla="*/ 1336 w 2370"/>
                  <a:gd name="T39" fmla="*/ 903 h 2934"/>
                  <a:gd name="T40" fmla="*/ 1464 w 2370"/>
                  <a:gd name="T41" fmla="*/ 1076 h 2934"/>
                  <a:gd name="T42" fmla="*/ 1685 w 2370"/>
                  <a:gd name="T43" fmla="*/ 1446 h 2934"/>
                  <a:gd name="T44" fmla="*/ 1869 w 2370"/>
                  <a:gd name="T45" fmla="*/ 1834 h 2934"/>
                  <a:gd name="T46" fmla="*/ 2062 w 2370"/>
                  <a:gd name="T47" fmla="*/ 2337 h 2934"/>
                  <a:gd name="T48" fmla="*/ 2085 w 2370"/>
                  <a:gd name="T49" fmla="*/ 2549 h 2934"/>
                  <a:gd name="T50" fmla="*/ 2025 w 2370"/>
                  <a:gd name="T51" fmla="*/ 2562 h 2934"/>
                  <a:gd name="T52" fmla="*/ 2005 w 2370"/>
                  <a:gd name="T53" fmla="*/ 2601 h 2934"/>
                  <a:gd name="T54" fmla="*/ 2016 w 2370"/>
                  <a:gd name="T55" fmla="*/ 2633 h 2934"/>
                  <a:gd name="T56" fmla="*/ 2018 w 2370"/>
                  <a:gd name="T57" fmla="*/ 2635 h 2934"/>
                  <a:gd name="T58" fmla="*/ 2204 w 2370"/>
                  <a:gd name="T59" fmla="*/ 2851 h 2934"/>
                  <a:gd name="T60" fmla="*/ 2279 w 2370"/>
                  <a:gd name="T61" fmla="*/ 2931 h 2934"/>
                  <a:gd name="T62" fmla="*/ 2325 w 2370"/>
                  <a:gd name="T63" fmla="*/ 2923 h 2934"/>
                  <a:gd name="T64" fmla="*/ 2342 w 2370"/>
                  <a:gd name="T65" fmla="*/ 2891 h 2934"/>
                  <a:gd name="T66" fmla="*/ 2369 w 2370"/>
                  <a:gd name="T67" fmla="*/ 2606 h 2934"/>
                  <a:gd name="T68" fmla="*/ 2362 w 2370"/>
                  <a:gd name="T69" fmla="*/ 2578 h 2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70" h="2934">
                    <a:moveTo>
                      <a:pt x="2356" y="2573"/>
                    </a:moveTo>
                    <a:lnTo>
                      <a:pt x="2357" y="2563"/>
                    </a:lnTo>
                    <a:lnTo>
                      <a:pt x="2353" y="2543"/>
                    </a:lnTo>
                    <a:lnTo>
                      <a:pt x="2340" y="2527"/>
                    </a:lnTo>
                    <a:lnTo>
                      <a:pt x="2322" y="2518"/>
                    </a:lnTo>
                    <a:lnTo>
                      <a:pt x="2312" y="2518"/>
                    </a:lnTo>
                    <a:lnTo>
                      <a:pt x="2269" y="2523"/>
                    </a:lnTo>
                    <a:lnTo>
                      <a:pt x="2225" y="2528"/>
                    </a:lnTo>
                    <a:lnTo>
                      <a:pt x="2151" y="2313"/>
                    </a:lnTo>
                    <a:lnTo>
                      <a:pt x="2032" y="1993"/>
                    </a:lnTo>
                    <a:lnTo>
                      <a:pt x="1946" y="1781"/>
                    </a:lnTo>
                    <a:lnTo>
                      <a:pt x="1852" y="1574"/>
                    </a:lnTo>
                    <a:lnTo>
                      <a:pt x="1749" y="1372"/>
                    </a:lnTo>
                    <a:lnTo>
                      <a:pt x="1635" y="1175"/>
                    </a:lnTo>
                    <a:lnTo>
                      <a:pt x="1510" y="986"/>
                    </a:lnTo>
                    <a:lnTo>
                      <a:pt x="1441" y="895"/>
                    </a:lnTo>
                    <a:lnTo>
                      <a:pt x="1376" y="811"/>
                    </a:lnTo>
                    <a:lnTo>
                      <a:pt x="1233" y="651"/>
                    </a:lnTo>
                    <a:lnTo>
                      <a:pt x="1078" y="501"/>
                    </a:lnTo>
                    <a:lnTo>
                      <a:pt x="909" y="365"/>
                    </a:lnTo>
                    <a:lnTo>
                      <a:pt x="731" y="245"/>
                    </a:lnTo>
                    <a:lnTo>
                      <a:pt x="541" y="144"/>
                    </a:lnTo>
                    <a:lnTo>
                      <a:pt x="394" y="85"/>
                    </a:lnTo>
                    <a:lnTo>
                      <a:pt x="291" y="52"/>
                    </a:lnTo>
                    <a:lnTo>
                      <a:pt x="187" y="26"/>
                    </a:lnTo>
                    <a:lnTo>
                      <a:pt x="81" y="7"/>
                    </a:lnTo>
                    <a:lnTo>
                      <a:pt x="28" y="0"/>
                    </a:lnTo>
                    <a:lnTo>
                      <a:pt x="16" y="0"/>
                    </a:lnTo>
                    <a:lnTo>
                      <a:pt x="2" y="15"/>
                    </a:lnTo>
                    <a:lnTo>
                      <a:pt x="0" y="34"/>
                    </a:lnTo>
                    <a:lnTo>
                      <a:pt x="10" y="52"/>
                    </a:lnTo>
                    <a:lnTo>
                      <a:pt x="20" y="56"/>
                    </a:lnTo>
                    <a:lnTo>
                      <a:pt x="125" y="81"/>
                    </a:lnTo>
                    <a:lnTo>
                      <a:pt x="330" y="148"/>
                    </a:lnTo>
                    <a:lnTo>
                      <a:pt x="523" y="232"/>
                    </a:lnTo>
                    <a:lnTo>
                      <a:pt x="707" y="336"/>
                    </a:lnTo>
                    <a:lnTo>
                      <a:pt x="881" y="455"/>
                    </a:lnTo>
                    <a:lnTo>
                      <a:pt x="1044" y="591"/>
                    </a:lnTo>
                    <a:lnTo>
                      <a:pt x="1196" y="741"/>
                    </a:lnTo>
                    <a:lnTo>
                      <a:pt x="1336" y="903"/>
                    </a:lnTo>
                    <a:lnTo>
                      <a:pt x="1401" y="988"/>
                    </a:lnTo>
                    <a:lnTo>
                      <a:pt x="1464" y="1076"/>
                    </a:lnTo>
                    <a:lnTo>
                      <a:pt x="1580" y="1258"/>
                    </a:lnTo>
                    <a:lnTo>
                      <a:pt x="1685" y="1446"/>
                    </a:lnTo>
                    <a:lnTo>
                      <a:pt x="1780" y="1637"/>
                    </a:lnTo>
                    <a:lnTo>
                      <a:pt x="1869" y="1834"/>
                    </a:lnTo>
                    <a:lnTo>
                      <a:pt x="1949" y="2034"/>
                    </a:lnTo>
                    <a:lnTo>
                      <a:pt x="2062" y="2337"/>
                    </a:lnTo>
                    <a:lnTo>
                      <a:pt x="2132" y="2541"/>
                    </a:lnTo>
                    <a:lnTo>
                      <a:pt x="2085" y="2549"/>
                    </a:lnTo>
                    <a:lnTo>
                      <a:pt x="2037" y="2558"/>
                    </a:lnTo>
                    <a:lnTo>
                      <a:pt x="2025" y="2562"/>
                    </a:lnTo>
                    <a:lnTo>
                      <a:pt x="2010" y="2578"/>
                    </a:lnTo>
                    <a:lnTo>
                      <a:pt x="2005" y="2601"/>
                    </a:lnTo>
                    <a:lnTo>
                      <a:pt x="2010" y="2624"/>
                    </a:lnTo>
                    <a:lnTo>
                      <a:pt x="2016" y="2633"/>
                    </a:lnTo>
                    <a:lnTo>
                      <a:pt x="2016" y="2634"/>
                    </a:lnTo>
                    <a:lnTo>
                      <a:pt x="2018" y="2635"/>
                    </a:lnTo>
                    <a:lnTo>
                      <a:pt x="2077" y="2709"/>
                    </a:lnTo>
                    <a:lnTo>
                      <a:pt x="2204" y="2851"/>
                    </a:lnTo>
                    <a:lnTo>
                      <a:pt x="2269" y="2921"/>
                    </a:lnTo>
                    <a:lnTo>
                      <a:pt x="2279" y="2931"/>
                    </a:lnTo>
                    <a:lnTo>
                      <a:pt x="2303" y="2934"/>
                    </a:lnTo>
                    <a:lnTo>
                      <a:pt x="2325" y="2923"/>
                    </a:lnTo>
                    <a:lnTo>
                      <a:pt x="2339" y="2904"/>
                    </a:lnTo>
                    <a:lnTo>
                      <a:pt x="2342" y="2891"/>
                    </a:lnTo>
                    <a:lnTo>
                      <a:pt x="2356" y="2748"/>
                    </a:lnTo>
                    <a:lnTo>
                      <a:pt x="2369" y="2606"/>
                    </a:lnTo>
                    <a:lnTo>
                      <a:pt x="2370" y="2595"/>
                    </a:lnTo>
                    <a:lnTo>
                      <a:pt x="2362" y="2578"/>
                    </a:lnTo>
                    <a:lnTo>
                      <a:pt x="2356" y="2573"/>
                    </a:lnTo>
                    <a:close/>
                  </a:path>
                </a:pathLst>
              </a:custGeom>
              <a:solidFill>
                <a:schemeClr val="tx2">
                  <a:lumMod val="5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100" dirty="0">
                  <a:solidFill>
                    <a:schemeClr val="bg1"/>
                  </a:solidFill>
                </a:endParaRPr>
              </a:p>
            </p:txBody>
          </p:sp>
          <p:sp>
            <p:nvSpPr>
              <p:cNvPr id="39" name="Freeform 299">
                <a:extLst>
                  <a:ext uri="{FF2B5EF4-FFF2-40B4-BE49-F238E27FC236}">
                    <a16:creationId xmlns:a16="http://schemas.microsoft.com/office/drawing/2014/main" id="{120932AB-2D63-4297-9918-4673B1B3C46F}"/>
                  </a:ext>
                </a:extLst>
              </p:cNvPr>
              <p:cNvSpPr>
                <a:spLocks/>
              </p:cNvSpPr>
              <p:nvPr/>
            </p:nvSpPr>
            <p:spPr bwMode="auto">
              <a:xfrm>
                <a:off x="5364554" y="2117632"/>
                <a:ext cx="638503" cy="1051760"/>
              </a:xfrm>
              <a:custGeom>
                <a:avLst/>
                <a:gdLst>
                  <a:gd name="T0" fmla="*/ 2126 w 2209"/>
                  <a:gd name="T1" fmla="*/ 4181 h 4506"/>
                  <a:gd name="T2" fmla="*/ 2074 w 2209"/>
                  <a:gd name="T3" fmla="*/ 4062 h 4506"/>
                  <a:gd name="T4" fmla="*/ 1984 w 2209"/>
                  <a:gd name="T5" fmla="*/ 3599 h 4506"/>
                  <a:gd name="T6" fmla="*/ 1860 w 2209"/>
                  <a:gd name="T7" fmla="*/ 3145 h 4506"/>
                  <a:gd name="T8" fmla="*/ 1707 w 2209"/>
                  <a:gd name="T9" fmla="*/ 2700 h 4506"/>
                  <a:gd name="T10" fmla="*/ 1480 w 2209"/>
                  <a:gd name="T11" fmla="*/ 2155 h 4506"/>
                  <a:gd name="T12" fmla="*/ 1051 w 2209"/>
                  <a:gd name="T13" fmla="*/ 1311 h 4506"/>
                  <a:gd name="T14" fmla="*/ 696 w 2209"/>
                  <a:gd name="T15" fmla="*/ 700 h 4506"/>
                  <a:gd name="T16" fmla="*/ 533 w 2209"/>
                  <a:gd name="T17" fmla="*/ 444 h 4506"/>
                  <a:gd name="T18" fmla="*/ 381 w 2209"/>
                  <a:gd name="T19" fmla="*/ 255 h 4506"/>
                  <a:gd name="T20" fmla="*/ 202 w 2209"/>
                  <a:gd name="T21" fmla="*/ 94 h 4506"/>
                  <a:gd name="T22" fmla="*/ 43 w 2209"/>
                  <a:gd name="T23" fmla="*/ 4 h 4506"/>
                  <a:gd name="T24" fmla="*/ 12 w 2209"/>
                  <a:gd name="T25" fmla="*/ 7 h 4506"/>
                  <a:gd name="T26" fmla="*/ 5 w 2209"/>
                  <a:gd name="T27" fmla="*/ 44 h 4506"/>
                  <a:gd name="T28" fmla="*/ 78 w 2209"/>
                  <a:gd name="T29" fmla="*/ 90 h 4506"/>
                  <a:gd name="T30" fmla="*/ 296 w 2209"/>
                  <a:gd name="T31" fmla="*/ 278 h 4506"/>
                  <a:gd name="T32" fmla="*/ 516 w 2209"/>
                  <a:gd name="T33" fmla="*/ 567 h 4506"/>
                  <a:gd name="T34" fmla="*/ 738 w 2209"/>
                  <a:gd name="T35" fmla="*/ 943 h 4506"/>
                  <a:gd name="T36" fmla="*/ 1112 w 2209"/>
                  <a:gd name="T37" fmla="*/ 1619 h 4506"/>
                  <a:gd name="T38" fmla="*/ 1320 w 2209"/>
                  <a:gd name="T39" fmla="*/ 2033 h 4506"/>
                  <a:gd name="T40" fmla="*/ 1495 w 2209"/>
                  <a:gd name="T41" fmla="*/ 2420 h 4506"/>
                  <a:gd name="T42" fmla="*/ 1698 w 2209"/>
                  <a:gd name="T43" fmla="*/ 2948 h 4506"/>
                  <a:gd name="T44" fmla="*/ 1861 w 2209"/>
                  <a:gd name="T45" fmla="*/ 3489 h 4506"/>
                  <a:gd name="T46" fmla="*/ 1978 w 2209"/>
                  <a:gd name="T47" fmla="*/ 4042 h 4506"/>
                  <a:gd name="T48" fmla="*/ 1949 w 2209"/>
                  <a:gd name="T49" fmla="*/ 4187 h 4506"/>
                  <a:gd name="T50" fmla="*/ 1894 w 2209"/>
                  <a:gd name="T51" fmla="*/ 4199 h 4506"/>
                  <a:gd name="T52" fmla="*/ 1870 w 2209"/>
                  <a:gd name="T53" fmla="*/ 4225 h 4506"/>
                  <a:gd name="T54" fmla="*/ 1870 w 2209"/>
                  <a:gd name="T55" fmla="*/ 4251 h 4506"/>
                  <a:gd name="T56" fmla="*/ 1916 w 2209"/>
                  <a:gd name="T57" fmla="*/ 4352 h 4506"/>
                  <a:gd name="T58" fmla="*/ 2003 w 2209"/>
                  <a:gd name="T59" fmla="*/ 4470 h 4506"/>
                  <a:gd name="T60" fmla="*/ 2038 w 2209"/>
                  <a:gd name="T61" fmla="*/ 4502 h 4506"/>
                  <a:gd name="T62" fmla="*/ 2071 w 2209"/>
                  <a:gd name="T63" fmla="*/ 4502 h 4506"/>
                  <a:gd name="T64" fmla="*/ 2088 w 2209"/>
                  <a:gd name="T65" fmla="*/ 4486 h 4506"/>
                  <a:gd name="T66" fmla="*/ 2141 w 2209"/>
                  <a:gd name="T67" fmla="*/ 4409 h 4506"/>
                  <a:gd name="T68" fmla="*/ 2183 w 2209"/>
                  <a:gd name="T69" fmla="*/ 4312 h 4506"/>
                  <a:gd name="T70" fmla="*/ 2209 w 2209"/>
                  <a:gd name="T71" fmla="*/ 4232 h 4506"/>
                  <a:gd name="T72" fmla="*/ 2191 w 2209"/>
                  <a:gd name="T73" fmla="*/ 4197 h 4506"/>
                  <a:gd name="T74" fmla="*/ 2162 w 2209"/>
                  <a:gd name="T75" fmla="*/ 4185 h 4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09" h="4506">
                    <a:moveTo>
                      <a:pt x="2162" y="4185"/>
                    </a:moveTo>
                    <a:lnTo>
                      <a:pt x="2126" y="4181"/>
                    </a:lnTo>
                    <a:lnTo>
                      <a:pt x="2089" y="4180"/>
                    </a:lnTo>
                    <a:lnTo>
                      <a:pt x="2074" y="4062"/>
                    </a:lnTo>
                    <a:lnTo>
                      <a:pt x="2034" y="3830"/>
                    </a:lnTo>
                    <a:lnTo>
                      <a:pt x="1984" y="3599"/>
                    </a:lnTo>
                    <a:lnTo>
                      <a:pt x="1926" y="3371"/>
                    </a:lnTo>
                    <a:lnTo>
                      <a:pt x="1860" y="3145"/>
                    </a:lnTo>
                    <a:lnTo>
                      <a:pt x="1787" y="2921"/>
                    </a:lnTo>
                    <a:lnTo>
                      <a:pt x="1707" y="2700"/>
                    </a:lnTo>
                    <a:lnTo>
                      <a:pt x="1620" y="2480"/>
                    </a:lnTo>
                    <a:lnTo>
                      <a:pt x="1480" y="2155"/>
                    </a:lnTo>
                    <a:lnTo>
                      <a:pt x="1274" y="1729"/>
                    </a:lnTo>
                    <a:lnTo>
                      <a:pt x="1051" y="1311"/>
                    </a:lnTo>
                    <a:lnTo>
                      <a:pt x="817" y="902"/>
                    </a:lnTo>
                    <a:lnTo>
                      <a:pt x="696" y="700"/>
                    </a:lnTo>
                    <a:lnTo>
                      <a:pt x="634" y="597"/>
                    </a:lnTo>
                    <a:lnTo>
                      <a:pt x="533" y="444"/>
                    </a:lnTo>
                    <a:lnTo>
                      <a:pt x="460" y="347"/>
                    </a:lnTo>
                    <a:lnTo>
                      <a:pt x="381" y="255"/>
                    </a:lnTo>
                    <a:lnTo>
                      <a:pt x="296" y="171"/>
                    </a:lnTo>
                    <a:lnTo>
                      <a:pt x="202" y="94"/>
                    </a:lnTo>
                    <a:lnTo>
                      <a:pt x="99" y="31"/>
                    </a:lnTo>
                    <a:lnTo>
                      <a:pt x="43" y="4"/>
                    </a:lnTo>
                    <a:lnTo>
                      <a:pt x="31" y="0"/>
                    </a:lnTo>
                    <a:lnTo>
                      <a:pt x="12" y="7"/>
                    </a:lnTo>
                    <a:lnTo>
                      <a:pt x="0" y="24"/>
                    </a:lnTo>
                    <a:lnTo>
                      <a:pt x="5" y="44"/>
                    </a:lnTo>
                    <a:lnTo>
                      <a:pt x="14" y="52"/>
                    </a:lnTo>
                    <a:lnTo>
                      <a:pt x="78" y="90"/>
                    </a:lnTo>
                    <a:lnTo>
                      <a:pt x="193" y="179"/>
                    </a:lnTo>
                    <a:lnTo>
                      <a:pt x="296" y="278"/>
                    </a:lnTo>
                    <a:lnTo>
                      <a:pt x="390" y="389"/>
                    </a:lnTo>
                    <a:lnTo>
                      <a:pt x="516" y="567"/>
                    </a:lnTo>
                    <a:lnTo>
                      <a:pt x="666" y="819"/>
                    </a:lnTo>
                    <a:lnTo>
                      <a:pt x="738" y="943"/>
                    </a:lnTo>
                    <a:lnTo>
                      <a:pt x="892" y="1210"/>
                    </a:lnTo>
                    <a:lnTo>
                      <a:pt x="1112" y="1619"/>
                    </a:lnTo>
                    <a:lnTo>
                      <a:pt x="1252" y="1893"/>
                    </a:lnTo>
                    <a:lnTo>
                      <a:pt x="1320" y="2033"/>
                    </a:lnTo>
                    <a:lnTo>
                      <a:pt x="1380" y="2162"/>
                    </a:lnTo>
                    <a:lnTo>
                      <a:pt x="1495" y="2420"/>
                    </a:lnTo>
                    <a:lnTo>
                      <a:pt x="1601" y="2683"/>
                    </a:lnTo>
                    <a:lnTo>
                      <a:pt x="1698" y="2948"/>
                    </a:lnTo>
                    <a:lnTo>
                      <a:pt x="1785" y="3217"/>
                    </a:lnTo>
                    <a:lnTo>
                      <a:pt x="1861" y="3489"/>
                    </a:lnTo>
                    <a:lnTo>
                      <a:pt x="1926" y="3764"/>
                    </a:lnTo>
                    <a:lnTo>
                      <a:pt x="1978" y="4042"/>
                    </a:lnTo>
                    <a:lnTo>
                      <a:pt x="1999" y="4182"/>
                    </a:lnTo>
                    <a:lnTo>
                      <a:pt x="1949" y="4187"/>
                    </a:lnTo>
                    <a:lnTo>
                      <a:pt x="1902" y="4197"/>
                    </a:lnTo>
                    <a:lnTo>
                      <a:pt x="1894" y="4199"/>
                    </a:lnTo>
                    <a:lnTo>
                      <a:pt x="1879" y="4210"/>
                    </a:lnTo>
                    <a:lnTo>
                      <a:pt x="1870" y="4225"/>
                    </a:lnTo>
                    <a:lnTo>
                      <a:pt x="1868" y="4242"/>
                    </a:lnTo>
                    <a:lnTo>
                      <a:pt x="1870" y="4251"/>
                    </a:lnTo>
                    <a:lnTo>
                      <a:pt x="1883" y="4286"/>
                    </a:lnTo>
                    <a:lnTo>
                      <a:pt x="1916" y="4352"/>
                    </a:lnTo>
                    <a:lnTo>
                      <a:pt x="1956" y="4413"/>
                    </a:lnTo>
                    <a:lnTo>
                      <a:pt x="2003" y="4470"/>
                    </a:lnTo>
                    <a:lnTo>
                      <a:pt x="2029" y="4496"/>
                    </a:lnTo>
                    <a:lnTo>
                      <a:pt x="2038" y="4502"/>
                    </a:lnTo>
                    <a:lnTo>
                      <a:pt x="2054" y="4506"/>
                    </a:lnTo>
                    <a:lnTo>
                      <a:pt x="2071" y="4502"/>
                    </a:lnTo>
                    <a:lnTo>
                      <a:pt x="2084" y="4492"/>
                    </a:lnTo>
                    <a:lnTo>
                      <a:pt x="2088" y="4486"/>
                    </a:lnTo>
                    <a:lnTo>
                      <a:pt x="2110" y="4464"/>
                    </a:lnTo>
                    <a:lnTo>
                      <a:pt x="2141" y="4409"/>
                    </a:lnTo>
                    <a:lnTo>
                      <a:pt x="2154" y="4379"/>
                    </a:lnTo>
                    <a:lnTo>
                      <a:pt x="2183" y="4312"/>
                    </a:lnTo>
                    <a:lnTo>
                      <a:pt x="2206" y="4242"/>
                    </a:lnTo>
                    <a:lnTo>
                      <a:pt x="2209" y="4232"/>
                    </a:lnTo>
                    <a:lnTo>
                      <a:pt x="2204" y="4212"/>
                    </a:lnTo>
                    <a:lnTo>
                      <a:pt x="2191" y="4197"/>
                    </a:lnTo>
                    <a:lnTo>
                      <a:pt x="2172" y="4187"/>
                    </a:lnTo>
                    <a:lnTo>
                      <a:pt x="2162" y="4185"/>
                    </a:lnTo>
                    <a:close/>
                  </a:path>
                </a:pathLst>
              </a:custGeom>
              <a:solidFill>
                <a:schemeClr val="tx2">
                  <a:lumMod val="5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100" dirty="0">
                  <a:solidFill>
                    <a:schemeClr val="bg1"/>
                  </a:solidFill>
                </a:endParaRPr>
              </a:p>
            </p:txBody>
          </p:sp>
          <p:sp>
            <p:nvSpPr>
              <p:cNvPr id="40" name="Freeform 295">
                <a:extLst>
                  <a:ext uri="{FF2B5EF4-FFF2-40B4-BE49-F238E27FC236}">
                    <a16:creationId xmlns:a16="http://schemas.microsoft.com/office/drawing/2014/main" id="{5AC8A91E-51B5-44D8-BAD9-B75A02D296EC}"/>
                  </a:ext>
                </a:extLst>
              </p:cNvPr>
              <p:cNvSpPr>
                <a:spLocks/>
              </p:cNvSpPr>
              <p:nvPr/>
            </p:nvSpPr>
            <p:spPr bwMode="auto">
              <a:xfrm flipH="1">
                <a:off x="7376726" y="4594423"/>
                <a:ext cx="594066" cy="284560"/>
              </a:xfrm>
              <a:custGeom>
                <a:avLst/>
                <a:gdLst>
                  <a:gd name="T0" fmla="*/ 1392 w 1460"/>
                  <a:gd name="T1" fmla="*/ 10 h 959"/>
                  <a:gd name="T2" fmla="*/ 1384 w 1460"/>
                  <a:gd name="T3" fmla="*/ 10 h 959"/>
                  <a:gd name="T4" fmla="*/ 1377 w 1460"/>
                  <a:gd name="T5" fmla="*/ 11 h 959"/>
                  <a:gd name="T6" fmla="*/ 1370 w 1460"/>
                  <a:gd name="T7" fmla="*/ 6 h 959"/>
                  <a:gd name="T8" fmla="*/ 1359 w 1460"/>
                  <a:gd name="T9" fmla="*/ 6 h 959"/>
                  <a:gd name="T10" fmla="*/ 1233 w 1460"/>
                  <a:gd name="T11" fmla="*/ 23 h 959"/>
                  <a:gd name="T12" fmla="*/ 1109 w 1460"/>
                  <a:gd name="T13" fmla="*/ 48 h 959"/>
                  <a:gd name="T14" fmla="*/ 1100 w 1460"/>
                  <a:gd name="T15" fmla="*/ 50 h 959"/>
                  <a:gd name="T16" fmla="*/ 1086 w 1460"/>
                  <a:gd name="T17" fmla="*/ 65 h 959"/>
                  <a:gd name="T18" fmla="*/ 1078 w 1460"/>
                  <a:gd name="T19" fmla="*/ 83 h 959"/>
                  <a:gd name="T20" fmla="*/ 1079 w 1460"/>
                  <a:gd name="T21" fmla="*/ 102 h 959"/>
                  <a:gd name="T22" fmla="*/ 1083 w 1460"/>
                  <a:gd name="T23" fmla="*/ 111 h 959"/>
                  <a:gd name="T24" fmla="*/ 1106 w 1460"/>
                  <a:gd name="T25" fmla="*/ 145 h 959"/>
                  <a:gd name="T26" fmla="*/ 1130 w 1460"/>
                  <a:gd name="T27" fmla="*/ 180 h 959"/>
                  <a:gd name="T28" fmla="*/ 996 w 1460"/>
                  <a:gd name="T29" fmla="*/ 282 h 959"/>
                  <a:gd name="T30" fmla="*/ 723 w 1460"/>
                  <a:gd name="T31" fmla="*/ 474 h 959"/>
                  <a:gd name="T32" fmla="*/ 443 w 1460"/>
                  <a:gd name="T33" fmla="*/ 656 h 959"/>
                  <a:gd name="T34" fmla="*/ 156 w 1460"/>
                  <a:gd name="T35" fmla="*/ 829 h 959"/>
                  <a:gd name="T36" fmla="*/ 11 w 1460"/>
                  <a:gd name="T37" fmla="*/ 915 h 959"/>
                  <a:gd name="T38" fmla="*/ 2 w 1460"/>
                  <a:gd name="T39" fmla="*/ 921 h 959"/>
                  <a:gd name="T40" fmla="*/ 0 w 1460"/>
                  <a:gd name="T41" fmla="*/ 938 h 959"/>
                  <a:gd name="T42" fmla="*/ 7 w 1460"/>
                  <a:gd name="T43" fmla="*/ 952 h 959"/>
                  <a:gd name="T44" fmla="*/ 24 w 1460"/>
                  <a:gd name="T45" fmla="*/ 959 h 959"/>
                  <a:gd name="T46" fmla="*/ 34 w 1460"/>
                  <a:gd name="T47" fmla="*/ 956 h 959"/>
                  <a:gd name="T48" fmla="*/ 111 w 1460"/>
                  <a:gd name="T49" fmla="*/ 923 h 959"/>
                  <a:gd name="T50" fmla="*/ 263 w 1460"/>
                  <a:gd name="T51" fmla="*/ 849 h 959"/>
                  <a:gd name="T52" fmla="*/ 484 w 1460"/>
                  <a:gd name="T53" fmla="*/ 728 h 959"/>
                  <a:gd name="T54" fmla="*/ 769 w 1460"/>
                  <a:gd name="T55" fmla="*/ 549 h 959"/>
                  <a:gd name="T56" fmla="*/ 1044 w 1460"/>
                  <a:gd name="T57" fmla="*/ 352 h 959"/>
                  <a:gd name="T58" fmla="*/ 1176 w 1460"/>
                  <a:gd name="T59" fmla="*/ 249 h 959"/>
                  <a:gd name="T60" fmla="*/ 1182 w 1460"/>
                  <a:gd name="T61" fmla="*/ 256 h 959"/>
                  <a:gd name="T62" fmla="*/ 1185 w 1460"/>
                  <a:gd name="T63" fmla="*/ 263 h 959"/>
                  <a:gd name="T64" fmla="*/ 1201 w 1460"/>
                  <a:gd name="T65" fmla="*/ 285 h 959"/>
                  <a:gd name="T66" fmla="*/ 1231 w 1460"/>
                  <a:gd name="T67" fmla="*/ 308 h 959"/>
                  <a:gd name="T68" fmla="*/ 1254 w 1460"/>
                  <a:gd name="T69" fmla="*/ 316 h 959"/>
                  <a:gd name="T70" fmla="*/ 1268 w 1460"/>
                  <a:gd name="T71" fmla="*/ 315 h 959"/>
                  <a:gd name="T72" fmla="*/ 1284 w 1460"/>
                  <a:gd name="T73" fmla="*/ 312 h 959"/>
                  <a:gd name="T74" fmla="*/ 1310 w 1460"/>
                  <a:gd name="T75" fmla="*/ 295 h 959"/>
                  <a:gd name="T76" fmla="*/ 1340 w 1460"/>
                  <a:gd name="T77" fmla="*/ 259 h 959"/>
                  <a:gd name="T78" fmla="*/ 1357 w 1460"/>
                  <a:gd name="T79" fmla="*/ 233 h 959"/>
                  <a:gd name="T80" fmla="*/ 1384 w 1460"/>
                  <a:gd name="T81" fmla="*/ 192 h 959"/>
                  <a:gd name="T82" fmla="*/ 1433 w 1460"/>
                  <a:gd name="T83" fmla="*/ 103 h 959"/>
                  <a:gd name="T84" fmla="*/ 1455 w 1460"/>
                  <a:gd name="T85" fmla="*/ 59 h 959"/>
                  <a:gd name="T86" fmla="*/ 1460 w 1460"/>
                  <a:gd name="T87" fmla="*/ 43 h 959"/>
                  <a:gd name="T88" fmla="*/ 1451 w 1460"/>
                  <a:gd name="T89" fmla="*/ 17 h 959"/>
                  <a:gd name="T90" fmla="*/ 1429 w 1460"/>
                  <a:gd name="T91" fmla="*/ 0 h 959"/>
                  <a:gd name="T92" fmla="*/ 1403 w 1460"/>
                  <a:gd name="T93" fmla="*/ 0 h 959"/>
                  <a:gd name="T94" fmla="*/ 1392 w 1460"/>
                  <a:gd name="T95" fmla="*/ 10 h 9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60" h="959">
                    <a:moveTo>
                      <a:pt x="1392" y="10"/>
                    </a:moveTo>
                    <a:lnTo>
                      <a:pt x="1384" y="10"/>
                    </a:lnTo>
                    <a:lnTo>
                      <a:pt x="1377" y="11"/>
                    </a:lnTo>
                    <a:lnTo>
                      <a:pt x="1370" y="6"/>
                    </a:lnTo>
                    <a:lnTo>
                      <a:pt x="1359" y="6"/>
                    </a:lnTo>
                    <a:lnTo>
                      <a:pt x="1233" y="23"/>
                    </a:lnTo>
                    <a:lnTo>
                      <a:pt x="1109" y="48"/>
                    </a:lnTo>
                    <a:lnTo>
                      <a:pt x="1100" y="50"/>
                    </a:lnTo>
                    <a:lnTo>
                      <a:pt x="1086" y="65"/>
                    </a:lnTo>
                    <a:lnTo>
                      <a:pt x="1078" y="83"/>
                    </a:lnTo>
                    <a:lnTo>
                      <a:pt x="1079" y="102"/>
                    </a:lnTo>
                    <a:lnTo>
                      <a:pt x="1083" y="111"/>
                    </a:lnTo>
                    <a:lnTo>
                      <a:pt x="1106" y="145"/>
                    </a:lnTo>
                    <a:lnTo>
                      <a:pt x="1130" y="180"/>
                    </a:lnTo>
                    <a:lnTo>
                      <a:pt x="996" y="282"/>
                    </a:lnTo>
                    <a:lnTo>
                      <a:pt x="723" y="474"/>
                    </a:lnTo>
                    <a:lnTo>
                      <a:pt x="443" y="656"/>
                    </a:lnTo>
                    <a:lnTo>
                      <a:pt x="156" y="829"/>
                    </a:lnTo>
                    <a:lnTo>
                      <a:pt x="11" y="915"/>
                    </a:lnTo>
                    <a:lnTo>
                      <a:pt x="2" y="921"/>
                    </a:lnTo>
                    <a:lnTo>
                      <a:pt x="0" y="938"/>
                    </a:lnTo>
                    <a:lnTo>
                      <a:pt x="7" y="952"/>
                    </a:lnTo>
                    <a:lnTo>
                      <a:pt x="24" y="959"/>
                    </a:lnTo>
                    <a:lnTo>
                      <a:pt x="34" y="956"/>
                    </a:lnTo>
                    <a:lnTo>
                      <a:pt x="111" y="923"/>
                    </a:lnTo>
                    <a:lnTo>
                      <a:pt x="263" y="849"/>
                    </a:lnTo>
                    <a:lnTo>
                      <a:pt x="484" y="728"/>
                    </a:lnTo>
                    <a:lnTo>
                      <a:pt x="769" y="549"/>
                    </a:lnTo>
                    <a:lnTo>
                      <a:pt x="1044" y="352"/>
                    </a:lnTo>
                    <a:lnTo>
                      <a:pt x="1176" y="249"/>
                    </a:lnTo>
                    <a:lnTo>
                      <a:pt x="1182" y="256"/>
                    </a:lnTo>
                    <a:lnTo>
                      <a:pt x="1185" y="263"/>
                    </a:lnTo>
                    <a:lnTo>
                      <a:pt x="1201" y="285"/>
                    </a:lnTo>
                    <a:lnTo>
                      <a:pt x="1231" y="308"/>
                    </a:lnTo>
                    <a:lnTo>
                      <a:pt x="1254" y="316"/>
                    </a:lnTo>
                    <a:lnTo>
                      <a:pt x="1268" y="315"/>
                    </a:lnTo>
                    <a:lnTo>
                      <a:pt x="1284" y="312"/>
                    </a:lnTo>
                    <a:lnTo>
                      <a:pt x="1310" y="295"/>
                    </a:lnTo>
                    <a:lnTo>
                      <a:pt x="1340" y="259"/>
                    </a:lnTo>
                    <a:lnTo>
                      <a:pt x="1357" y="233"/>
                    </a:lnTo>
                    <a:lnTo>
                      <a:pt x="1384" y="192"/>
                    </a:lnTo>
                    <a:lnTo>
                      <a:pt x="1433" y="103"/>
                    </a:lnTo>
                    <a:lnTo>
                      <a:pt x="1455" y="59"/>
                    </a:lnTo>
                    <a:lnTo>
                      <a:pt x="1460" y="43"/>
                    </a:lnTo>
                    <a:lnTo>
                      <a:pt x="1451" y="17"/>
                    </a:lnTo>
                    <a:lnTo>
                      <a:pt x="1429" y="0"/>
                    </a:lnTo>
                    <a:lnTo>
                      <a:pt x="1403" y="0"/>
                    </a:lnTo>
                    <a:lnTo>
                      <a:pt x="1392" y="10"/>
                    </a:lnTo>
                    <a:close/>
                  </a:path>
                </a:pathLst>
              </a:custGeom>
              <a:solidFill>
                <a:schemeClr val="tx2">
                  <a:lumMod val="5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100" dirty="0">
                  <a:solidFill>
                    <a:schemeClr val="bg1"/>
                  </a:solidFill>
                </a:endParaRPr>
              </a:p>
            </p:txBody>
          </p:sp>
          <p:sp>
            <p:nvSpPr>
              <p:cNvPr id="41" name="Rectangle 102">
                <a:extLst>
                  <a:ext uri="{FF2B5EF4-FFF2-40B4-BE49-F238E27FC236}">
                    <a16:creationId xmlns:a16="http://schemas.microsoft.com/office/drawing/2014/main" id="{A70A3BB0-71B9-40C3-951F-DA8DF889178A}"/>
                  </a:ext>
                </a:extLst>
              </p:cNvPr>
              <p:cNvSpPr/>
              <p:nvPr/>
            </p:nvSpPr>
            <p:spPr>
              <a:xfrm>
                <a:off x="7962275" y="1749669"/>
                <a:ext cx="1471764" cy="583275"/>
              </a:xfrm>
              <a:prstGeom prst="rect">
                <a:avLst/>
              </a:prstGeom>
            </p:spPr>
            <p:txBody>
              <a:bodyPr wrap="none">
                <a:spAutoFit/>
              </a:bodyPr>
              <a:lstStyle/>
              <a:p>
                <a:pPr algn="ctr"/>
                <a:r>
                  <a:rPr lang="en-US" sz="1050" b="1" dirty="0">
                    <a:solidFill>
                      <a:schemeClr val="bg1"/>
                    </a:solidFill>
                  </a:rPr>
                  <a:t>Concordancia con </a:t>
                </a:r>
                <a:r>
                  <a:rPr lang="es-ES" sz="1050" b="1" dirty="0">
                    <a:solidFill>
                      <a:schemeClr val="bg1"/>
                    </a:solidFill>
                  </a:rPr>
                  <a:t>el </a:t>
                </a:r>
              </a:p>
              <a:p>
                <a:pPr algn="ctr"/>
                <a:r>
                  <a:rPr lang="es-ES" sz="1050" b="1" dirty="0">
                    <a:solidFill>
                      <a:schemeClr val="bg1"/>
                    </a:solidFill>
                  </a:rPr>
                  <a:t>nivel de </a:t>
                </a:r>
              </a:p>
              <a:p>
                <a:pPr algn="ctr"/>
                <a:r>
                  <a:rPr lang="es-ES" sz="1050" b="1" dirty="0">
                    <a:solidFill>
                      <a:schemeClr val="bg1"/>
                    </a:solidFill>
                  </a:rPr>
                  <a:t>formación y sus objetivos</a:t>
                </a:r>
                <a:endParaRPr lang="en-US" sz="1050" b="1" dirty="0">
                  <a:solidFill>
                    <a:schemeClr val="bg1"/>
                  </a:solidFill>
                </a:endParaRPr>
              </a:p>
            </p:txBody>
          </p:sp>
          <p:sp>
            <p:nvSpPr>
              <p:cNvPr id="42" name="Rectangle 103">
                <a:extLst>
                  <a:ext uri="{FF2B5EF4-FFF2-40B4-BE49-F238E27FC236}">
                    <a16:creationId xmlns:a16="http://schemas.microsoft.com/office/drawing/2014/main" id="{F7AE72AC-910A-41EA-A0FB-006C395DC485}"/>
                  </a:ext>
                </a:extLst>
              </p:cNvPr>
              <p:cNvSpPr/>
              <p:nvPr/>
            </p:nvSpPr>
            <p:spPr>
              <a:xfrm>
                <a:off x="8685314" y="2903114"/>
                <a:ext cx="1270273" cy="528835"/>
              </a:xfrm>
              <a:prstGeom prst="rect">
                <a:avLst/>
              </a:prstGeom>
            </p:spPr>
            <p:txBody>
              <a:bodyPr wrap="none">
                <a:spAutoFit/>
              </a:bodyPr>
              <a:lstStyle/>
              <a:p>
                <a:pPr algn="ctr"/>
                <a:r>
                  <a:rPr lang="en-US" sz="1400" b="1" dirty="0">
                    <a:solidFill>
                      <a:schemeClr val="bg1"/>
                    </a:solidFill>
                  </a:rPr>
                  <a:t>Describir los </a:t>
                </a:r>
              </a:p>
              <a:p>
                <a:pPr algn="ctr"/>
                <a:r>
                  <a:rPr lang="en-US" sz="1400" b="1" dirty="0">
                    <a:solidFill>
                      <a:schemeClr val="bg1"/>
                    </a:solidFill>
                  </a:rPr>
                  <a:t>procedimientos </a:t>
                </a:r>
              </a:p>
            </p:txBody>
          </p:sp>
          <p:sp>
            <p:nvSpPr>
              <p:cNvPr id="43" name="Rectangle 104">
                <a:extLst>
                  <a:ext uri="{FF2B5EF4-FFF2-40B4-BE49-F238E27FC236}">
                    <a16:creationId xmlns:a16="http://schemas.microsoft.com/office/drawing/2014/main" id="{51C9BE4D-D445-4A1A-80FE-9CC60B826D42}"/>
                  </a:ext>
                </a:extLst>
              </p:cNvPr>
              <p:cNvSpPr/>
              <p:nvPr/>
            </p:nvSpPr>
            <p:spPr>
              <a:xfrm>
                <a:off x="8296863" y="4555444"/>
                <a:ext cx="1066101" cy="583275"/>
              </a:xfrm>
              <a:prstGeom prst="rect">
                <a:avLst/>
              </a:prstGeom>
            </p:spPr>
            <p:txBody>
              <a:bodyPr wrap="square">
                <a:spAutoFit/>
              </a:bodyPr>
              <a:lstStyle/>
              <a:p>
                <a:pPr algn="ctr"/>
                <a:r>
                  <a:rPr lang="es-ES" sz="1050" b="1" dirty="0">
                    <a:solidFill>
                      <a:schemeClr val="bg1"/>
                    </a:solidFill>
                  </a:rPr>
                  <a:t>formación investigativa de los estudiantes</a:t>
                </a:r>
                <a:endParaRPr lang="en-US" sz="1050" b="1" dirty="0">
                  <a:solidFill>
                    <a:schemeClr val="bg1"/>
                  </a:solidFill>
                </a:endParaRPr>
              </a:p>
            </p:txBody>
          </p:sp>
          <p:sp>
            <p:nvSpPr>
              <p:cNvPr id="44" name="Rectangle 105">
                <a:extLst>
                  <a:ext uri="{FF2B5EF4-FFF2-40B4-BE49-F238E27FC236}">
                    <a16:creationId xmlns:a16="http://schemas.microsoft.com/office/drawing/2014/main" id="{2B5D72EE-D1C1-4936-AA89-283BF34BD0E4}"/>
                  </a:ext>
                </a:extLst>
              </p:cNvPr>
              <p:cNvSpPr/>
              <p:nvPr/>
            </p:nvSpPr>
            <p:spPr>
              <a:xfrm>
                <a:off x="2836619" y="4360042"/>
                <a:ext cx="1159691" cy="279972"/>
              </a:xfrm>
              <a:prstGeom prst="rect">
                <a:avLst/>
              </a:prstGeom>
            </p:spPr>
            <p:txBody>
              <a:bodyPr wrap="square">
                <a:spAutoFit/>
              </a:bodyPr>
              <a:lstStyle/>
              <a:p>
                <a:pPr algn="ctr"/>
                <a:r>
                  <a:rPr lang="en-US" sz="1200" b="1" dirty="0">
                    <a:solidFill>
                      <a:schemeClr val="bg1"/>
                    </a:solidFill>
                  </a:rPr>
                  <a:t>Promover</a:t>
                </a:r>
              </a:p>
            </p:txBody>
          </p:sp>
          <p:sp>
            <p:nvSpPr>
              <p:cNvPr id="45" name="Rectangle 106">
                <a:extLst>
                  <a:ext uri="{FF2B5EF4-FFF2-40B4-BE49-F238E27FC236}">
                    <a16:creationId xmlns:a16="http://schemas.microsoft.com/office/drawing/2014/main" id="{84B7DEFE-44A1-4235-BB6A-AE4BF8513DC0}"/>
                  </a:ext>
                </a:extLst>
              </p:cNvPr>
              <p:cNvSpPr/>
              <p:nvPr/>
            </p:nvSpPr>
            <p:spPr>
              <a:xfrm>
                <a:off x="4102592" y="1499577"/>
                <a:ext cx="1066101" cy="435511"/>
              </a:xfrm>
              <a:prstGeom prst="rect">
                <a:avLst/>
              </a:prstGeom>
            </p:spPr>
            <p:txBody>
              <a:bodyPr wrap="square">
                <a:spAutoFit/>
              </a:bodyPr>
              <a:lstStyle/>
              <a:p>
                <a:pPr algn="ctr"/>
                <a:r>
                  <a:rPr lang="en-US" sz="1050" b="1" dirty="0">
                    <a:solidFill>
                      <a:schemeClr val="bg1"/>
                    </a:solidFill>
                  </a:rPr>
                  <a:t>Procesos de </a:t>
                </a:r>
                <a:r>
                  <a:rPr lang="en-US" sz="1050" b="1" dirty="0" err="1">
                    <a:solidFill>
                      <a:schemeClr val="bg1"/>
                    </a:solidFill>
                  </a:rPr>
                  <a:t>investigación</a:t>
                </a:r>
                <a:endParaRPr lang="en-US" sz="1050" b="1" dirty="0">
                  <a:solidFill>
                    <a:schemeClr val="bg1"/>
                  </a:solidFill>
                </a:endParaRPr>
              </a:p>
            </p:txBody>
          </p:sp>
          <p:sp>
            <p:nvSpPr>
              <p:cNvPr id="46" name="Rectangle 107">
                <a:extLst>
                  <a:ext uri="{FF2B5EF4-FFF2-40B4-BE49-F238E27FC236}">
                    <a16:creationId xmlns:a16="http://schemas.microsoft.com/office/drawing/2014/main" id="{086F07FA-A2ED-4D32-B0BD-6A7D18522E91}"/>
                  </a:ext>
                </a:extLst>
              </p:cNvPr>
              <p:cNvSpPr/>
              <p:nvPr/>
            </p:nvSpPr>
            <p:spPr>
              <a:xfrm>
                <a:off x="2295075" y="2693811"/>
                <a:ext cx="989801" cy="311080"/>
              </a:xfrm>
              <a:prstGeom prst="rect">
                <a:avLst/>
              </a:prstGeom>
            </p:spPr>
            <p:txBody>
              <a:bodyPr wrap="square">
                <a:spAutoFit/>
              </a:bodyPr>
              <a:lstStyle/>
              <a:p>
                <a:pPr algn="ctr"/>
                <a:r>
                  <a:rPr lang="en-US" sz="1400" b="1" dirty="0">
                    <a:solidFill>
                      <a:schemeClr val="bg1"/>
                    </a:solidFill>
                  </a:rPr>
                  <a:t>Estudiantes</a:t>
                </a:r>
              </a:p>
            </p:txBody>
          </p:sp>
          <p:sp>
            <p:nvSpPr>
              <p:cNvPr id="47" name="Rectangle 108">
                <a:extLst>
                  <a:ext uri="{FF2B5EF4-FFF2-40B4-BE49-F238E27FC236}">
                    <a16:creationId xmlns:a16="http://schemas.microsoft.com/office/drawing/2014/main" id="{FF0FF023-EEE3-4BA2-BC2D-1AB93E47A317}"/>
                  </a:ext>
                </a:extLst>
              </p:cNvPr>
              <p:cNvSpPr/>
              <p:nvPr/>
            </p:nvSpPr>
            <p:spPr>
              <a:xfrm>
                <a:off x="6314653" y="1802092"/>
                <a:ext cx="1066101" cy="279972"/>
              </a:xfrm>
              <a:prstGeom prst="rect">
                <a:avLst/>
              </a:prstGeom>
            </p:spPr>
            <p:txBody>
              <a:bodyPr wrap="square">
                <a:spAutoFit/>
              </a:bodyPr>
              <a:lstStyle/>
              <a:p>
                <a:pPr algn="ctr"/>
                <a:r>
                  <a:rPr lang="en-US" sz="1200" b="1" dirty="0">
                    <a:solidFill>
                      <a:schemeClr val="bg1"/>
                    </a:solidFill>
                  </a:rPr>
                  <a:t>Creación</a:t>
                </a:r>
              </a:p>
            </p:txBody>
          </p:sp>
          <p:sp>
            <p:nvSpPr>
              <p:cNvPr id="48" name="Rectangle 109">
                <a:extLst>
                  <a:ext uri="{FF2B5EF4-FFF2-40B4-BE49-F238E27FC236}">
                    <a16:creationId xmlns:a16="http://schemas.microsoft.com/office/drawing/2014/main" id="{D0DA9D27-98CC-4597-A6DA-C903C324FBB7}"/>
                  </a:ext>
                </a:extLst>
              </p:cNvPr>
              <p:cNvSpPr/>
              <p:nvPr/>
            </p:nvSpPr>
            <p:spPr>
              <a:xfrm>
                <a:off x="3558738" y="3404427"/>
                <a:ext cx="977038" cy="435511"/>
              </a:xfrm>
              <a:prstGeom prst="rect">
                <a:avLst/>
              </a:prstGeom>
            </p:spPr>
            <p:txBody>
              <a:bodyPr wrap="square">
                <a:spAutoFit/>
              </a:bodyPr>
              <a:lstStyle/>
              <a:p>
                <a:pPr algn="ctr"/>
                <a:r>
                  <a:rPr lang="en-US" sz="1050" b="1" dirty="0">
                    <a:solidFill>
                      <a:schemeClr val="bg1"/>
                    </a:solidFill>
                  </a:rPr>
                  <a:t>Formación </a:t>
                </a:r>
                <a:r>
                  <a:rPr lang="es-CO" sz="1050" b="1" dirty="0">
                    <a:solidFill>
                      <a:schemeClr val="bg1"/>
                    </a:solidFill>
                  </a:rPr>
                  <a:t>Investigativa</a:t>
                </a:r>
              </a:p>
            </p:txBody>
          </p:sp>
          <p:sp>
            <p:nvSpPr>
              <p:cNvPr id="49" name="Rectangle 110">
                <a:extLst>
                  <a:ext uri="{FF2B5EF4-FFF2-40B4-BE49-F238E27FC236}">
                    <a16:creationId xmlns:a16="http://schemas.microsoft.com/office/drawing/2014/main" id="{F7B22F65-77DD-4CAB-A154-F71C2001CE5F}"/>
                  </a:ext>
                </a:extLst>
              </p:cNvPr>
              <p:cNvSpPr/>
              <p:nvPr/>
            </p:nvSpPr>
            <p:spPr>
              <a:xfrm>
                <a:off x="7927611" y="3709963"/>
                <a:ext cx="844587" cy="466620"/>
              </a:xfrm>
              <a:prstGeom prst="rect">
                <a:avLst/>
              </a:prstGeom>
            </p:spPr>
            <p:txBody>
              <a:bodyPr wrap="square">
                <a:spAutoFit/>
              </a:bodyPr>
              <a:lstStyle/>
              <a:p>
                <a:pPr algn="ctr"/>
                <a:r>
                  <a:rPr lang="en-US" sz="1200" b="1" dirty="0">
                    <a:solidFill>
                      <a:schemeClr val="bg1"/>
                    </a:solidFill>
                  </a:rPr>
                  <a:t>Uso de las TIC</a:t>
                </a:r>
              </a:p>
            </p:txBody>
          </p:sp>
        </p:grpSp>
        <p:sp>
          <p:nvSpPr>
            <p:cNvPr id="5" name="Freeform 228">
              <a:extLst>
                <a:ext uri="{FF2B5EF4-FFF2-40B4-BE49-F238E27FC236}">
                  <a16:creationId xmlns:a16="http://schemas.microsoft.com/office/drawing/2014/main" id="{77E598AE-1C55-4603-9C68-F207D07957A6}"/>
                </a:ext>
              </a:extLst>
            </p:cNvPr>
            <p:cNvSpPr>
              <a:spLocks/>
            </p:cNvSpPr>
            <p:nvPr/>
          </p:nvSpPr>
          <p:spPr bwMode="auto">
            <a:xfrm>
              <a:off x="1127703" y="2706099"/>
              <a:ext cx="1297008" cy="776229"/>
            </a:xfrm>
            <a:custGeom>
              <a:avLst/>
              <a:gdLst>
                <a:gd name="T0" fmla="*/ 3692 w 3861"/>
                <a:gd name="T1" fmla="*/ 26 h 2000"/>
                <a:gd name="T2" fmla="*/ 3667 w 3861"/>
                <a:gd name="T3" fmla="*/ 17 h 2000"/>
                <a:gd name="T4" fmla="*/ 3545 w 3861"/>
                <a:gd name="T5" fmla="*/ 4 h 2000"/>
                <a:gd name="T6" fmla="*/ 3003 w 3861"/>
                <a:gd name="T7" fmla="*/ 10 h 2000"/>
                <a:gd name="T8" fmla="*/ 2357 w 3861"/>
                <a:gd name="T9" fmla="*/ 18 h 2000"/>
                <a:gd name="T10" fmla="*/ 1495 w 3861"/>
                <a:gd name="T11" fmla="*/ 23 h 2000"/>
                <a:gd name="T12" fmla="*/ 200 w 3861"/>
                <a:gd name="T13" fmla="*/ 47 h 2000"/>
                <a:gd name="T14" fmla="*/ 178 w 3861"/>
                <a:gd name="T15" fmla="*/ 60 h 2000"/>
                <a:gd name="T16" fmla="*/ 170 w 3861"/>
                <a:gd name="T17" fmla="*/ 72 h 2000"/>
                <a:gd name="T18" fmla="*/ 158 w 3861"/>
                <a:gd name="T19" fmla="*/ 97 h 2000"/>
                <a:gd name="T20" fmla="*/ 79 w 3861"/>
                <a:gd name="T21" fmla="*/ 889 h 2000"/>
                <a:gd name="T22" fmla="*/ 21 w 3861"/>
                <a:gd name="T23" fmla="*/ 1484 h 2000"/>
                <a:gd name="T24" fmla="*/ 11 w 3861"/>
                <a:gd name="T25" fmla="*/ 1694 h 2000"/>
                <a:gd name="T26" fmla="*/ 46 w 3861"/>
                <a:gd name="T27" fmla="*/ 1711 h 2000"/>
                <a:gd name="T28" fmla="*/ 65 w 3861"/>
                <a:gd name="T29" fmla="*/ 1690 h 2000"/>
                <a:gd name="T30" fmla="*/ 135 w 3861"/>
                <a:gd name="T31" fmla="*/ 1106 h 2000"/>
                <a:gd name="T32" fmla="*/ 201 w 3861"/>
                <a:gd name="T33" fmla="*/ 505 h 2000"/>
                <a:gd name="T34" fmla="*/ 661 w 3861"/>
                <a:gd name="T35" fmla="*/ 105 h 2000"/>
                <a:gd name="T36" fmla="*/ 1926 w 3861"/>
                <a:gd name="T37" fmla="*/ 102 h 2000"/>
                <a:gd name="T38" fmla="*/ 2767 w 3861"/>
                <a:gd name="T39" fmla="*/ 97 h 2000"/>
                <a:gd name="T40" fmla="*/ 3198 w 3861"/>
                <a:gd name="T41" fmla="*/ 95 h 2000"/>
                <a:gd name="T42" fmla="*/ 3498 w 3861"/>
                <a:gd name="T43" fmla="*/ 97 h 2000"/>
                <a:gd name="T44" fmla="*/ 3594 w 3861"/>
                <a:gd name="T45" fmla="*/ 100 h 2000"/>
                <a:gd name="T46" fmla="*/ 3590 w 3861"/>
                <a:gd name="T47" fmla="*/ 212 h 2000"/>
                <a:gd name="T48" fmla="*/ 3593 w 3861"/>
                <a:gd name="T49" fmla="*/ 527 h 2000"/>
                <a:gd name="T50" fmla="*/ 3559 w 3861"/>
                <a:gd name="T51" fmla="*/ 848 h 2000"/>
                <a:gd name="T52" fmla="*/ 3510 w 3861"/>
                <a:gd name="T53" fmla="*/ 1137 h 2000"/>
                <a:gd name="T54" fmla="*/ 3392 w 3861"/>
                <a:gd name="T55" fmla="*/ 1682 h 2000"/>
                <a:gd name="T56" fmla="*/ 2136 w 3861"/>
                <a:gd name="T57" fmla="*/ 1724 h 2000"/>
                <a:gd name="T58" fmla="*/ 1301 w 3861"/>
                <a:gd name="T59" fmla="*/ 1728 h 2000"/>
                <a:gd name="T60" fmla="*/ 673 w 3861"/>
                <a:gd name="T61" fmla="*/ 1716 h 2000"/>
                <a:gd name="T62" fmla="*/ 139 w 3861"/>
                <a:gd name="T63" fmla="*/ 1708 h 2000"/>
                <a:gd name="T64" fmla="*/ 26 w 3861"/>
                <a:gd name="T65" fmla="*/ 1715 h 2000"/>
                <a:gd name="T66" fmla="*/ 14 w 3861"/>
                <a:gd name="T67" fmla="*/ 1730 h 2000"/>
                <a:gd name="T68" fmla="*/ 0 w 3861"/>
                <a:gd name="T69" fmla="*/ 1756 h 2000"/>
                <a:gd name="T70" fmla="*/ 11 w 3861"/>
                <a:gd name="T71" fmla="*/ 1774 h 2000"/>
                <a:gd name="T72" fmla="*/ 106 w 3861"/>
                <a:gd name="T73" fmla="*/ 1859 h 2000"/>
                <a:gd name="T74" fmla="*/ 125 w 3861"/>
                <a:gd name="T75" fmla="*/ 1879 h 2000"/>
                <a:gd name="T76" fmla="*/ 136 w 3861"/>
                <a:gd name="T77" fmla="*/ 1883 h 2000"/>
                <a:gd name="T78" fmla="*/ 140 w 3861"/>
                <a:gd name="T79" fmla="*/ 1884 h 2000"/>
                <a:gd name="T80" fmla="*/ 187 w 3861"/>
                <a:gd name="T81" fmla="*/ 1923 h 2000"/>
                <a:gd name="T82" fmla="*/ 233 w 3861"/>
                <a:gd name="T83" fmla="*/ 1965 h 2000"/>
                <a:gd name="T84" fmla="*/ 252 w 3861"/>
                <a:gd name="T85" fmla="*/ 1986 h 2000"/>
                <a:gd name="T86" fmla="*/ 388 w 3861"/>
                <a:gd name="T87" fmla="*/ 2000 h 2000"/>
                <a:gd name="T88" fmla="*/ 618 w 3861"/>
                <a:gd name="T89" fmla="*/ 1988 h 2000"/>
                <a:gd name="T90" fmla="*/ 1021 w 3861"/>
                <a:gd name="T91" fmla="*/ 1969 h 2000"/>
                <a:gd name="T92" fmla="*/ 1627 w 3861"/>
                <a:gd name="T93" fmla="*/ 1949 h 2000"/>
                <a:gd name="T94" fmla="*/ 2031 w 3861"/>
                <a:gd name="T95" fmla="*/ 1945 h 2000"/>
                <a:gd name="T96" fmla="*/ 3040 w 3861"/>
                <a:gd name="T97" fmla="*/ 1971 h 2000"/>
                <a:gd name="T98" fmla="*/ 3457 w 3861"/>
                <a:gd name="T99" fmla="*/ 1992 h 2000"/>
                <a:gd name="T100" fmla="*/ 3496 w 3861"/>
                <a:gd name="T101" fmla="*/ 1969 h 2000"/>
                <a:gd name="T102" fmla="*/ 3507 w 3861"/>
                <a:gd name="T103" fmla="*/ 1938 h 2000"/>
                <a:gd name="T104" fmla="*/ 3549 w 3861"/>
                <a:gd name="T105" fmla="*/ 1848 h 2000"/>
                <a:gd name="T106" fmla="*/ 3596 w 3861"/>
                <a:gd name="T107" fmla="*/ 1669 h 2000"/>
                <a:gd name="T108" fmla="*/ 3693 w 3861"/>
                <a:gd name="T109" fmla="*/ 1230 h 2000"/>
                <a:gd name="T110" fmla="*/ 3785 w 3861"/>
                <a:gd name="T111" fmla="*/ 798 h 2000"/>
                <a:gd name="T112" fmla="*/ 3855 w 3861"/>
                <a:gd name="T113" fmla="*/ 447 h 2000"/>
                <a:gd name="T114" fmla="*/ 3861 w 3861"/>
                <a:gd name="T115" fmla="*/ 325 h 2000"/>
                <a:gd name="T116" fmla="*/ 3821 w 3861"/>
                <a:gd name="T117" fmla="*/ 162 h 2000"/>
                <a:gd name="T118" fmla="*/ 3765 w 3861"/>
                <a:gd name="T119" fmla="*/ 83 h 2000"/>
                <a:gd name="T120" fmla="*/ 3707 w 3861"/>
                <a:gd name="T121" fmla="*/ 35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861" h="2000">
                  <a:moveTo>
                    <a:pt x="3707" y="35"/>
                  </a:moveTo>
                  <a:lnTo>
                    <a:pt x="3692" y="26"/>
                  </a:lnTo>
                  <a:lnTo>
                    <a:pt x="3677" y="25"/>
                  </a:lnTo>
                  <a:lnTo>
                    <a:pt x="3667" y="17"/>
                  </a:lnTo>
                  <a:lnTo>
                    <a:pt x="3651" y="13"/>
                  </a:lnTo>
                  <a:lnTo>
                    <a:pt x="3545" y="4"/>
                  </a:lnTo>
                  <a:lnTo>
                    <a:pt x="3329" y="0"/>
                  </a:lnTo>
                  <a:lnTo>
                    <a:pt x="3003" y="10"/>
                  </a:lnTo>
                  <a:lnTo>
                    <a:pt x="2788" y="14"/>
                  </a:lnTo>
                  <a:lnTo>
                    <a:pt x="2357" y="18"/>
                  </a:lnTo>
                  <a:lnTo>
                    <a:pt x="1926" y="21"/>
                  </a:lnTo>
                  <a:lnTo>
                    <a:pt x="1495" y="23"/>
                  </a:lnTo>
                  <a:lnTo>
                    <a:pt x="631" y="35"/>
                  </a:lnTo>
                  <a:lnTo>
                    <a:pt x="200" y="47"/>
                  </a:lnTo>
                  <a:lnTo>
                    <a:pt x="191" y="48"/>
                  </a:lnTo>
                  <a:lnTo>
                    <a:pt x="178" y="60"/>
                  </a:lnTo>
                  <a:lnTo>
                    <a:pt x="176" y="67"/>
                  </a:lnTo>
                  <a:lnTo>
                    <a:pt x="170" y="72"/>
                  </a:lnTo>
                  <a:lnTo>
                    <a:pt x="161" y="87"/>
                  </a:lnTo>
                  <a:lnTo>
                    <a:pt x="158" y="97"/>
                  </a:lnTo>
                  <a:lnTo>
                    <a:pt x="115" y="492"/>
                  </a:lnTo>
                  <a:lnTo>
                    <a:pt x="79" y="889"/>
                  </a:lnTo>
                  <a:lnTo>
                    <a:pt x="60" y="1087"/>
                  </a:lnTo>
                  <a:lnTo>
                    <a:pt x="21" y="1484"/>
                  </a:lnTo>
                  <a:lnTo>
                    <a:pt x="9" y="1682"/>
                  </a:lnTo>
                  <a:lnTo>
                    <a:pt x="11" y="1694"/>
                  </a:lnTo>
                  <a:lnTo>
                    <a:pt x="25" y="1707"/>
                  </a:lnTo>
                  <a:lnTo>
                    <a:pt x="46" y="1711"/>
                  </a:lnTo>
                  <a:lnTo>
                    <a:pt x="62" y="1700"/>
                  </a:lnTo>
                  <a:lnTo>
                    <a:pt x="65" y="1690"/>
                  </a:lnTo>
                  <a:lnTo>
                    <a:pt x="93" y="1496"/>
                  </a:lnTo>
                  <a:lnTo>
                    <a:pt x="135" y="1106"/>
                  </a:lnTo>
                  <a:lnTo>
                    <a:pt x="156" y="911"/>
                  </a:lnTo>
                  <a:lnTo>
                    <a:pt x="201" y="505"/>
                  </a:lnTo>
                  <a:lnTo>
                    <a:pt x="239" y="100"/>
                  </a:lnTo>
                  <a:lnTo>
                    <a:pt x="661" y="105"/>
                  </a:lnTo>
                  <a:lnTo>
                    <a:pt x="1504" y="105"/>
                  </a:lnTo>
                  <a:lnTo>
                    <a:pt x="1926" y="102"/>
                  </a:lnTo>
                  <a:lnTo>
                    <a:pt x="2346" y="100"/>
                  </a:lnTo>
                  <a:lnTo>
                    <a:pt x="2767" y="97"/>
                  </a:lnTo>
                  <a:lnTo>
                    <a:pt x="2983" y="96"/>
                  </a:lnTo>
                  <a:lnTo>
                    <a:pt x="3198" y="95"/>
                  </a:lnTo>
                  <a:lnTo>
                    <a:pt x="3297" y="96"/>
                  </a:lnTo>
                  <a:lnTo>
                    <a:pt x="3498" y="97"/>
                  </a:lnTo>
                  <a:lnTo>
                    <a:pt x="3598" y="92"/>
                  </a:lnTo>
                  <a:lnTo>
                    <a:pt x="3594" y="100"/>
                  </a:lnTo>
                  <a:lnTo>
                    <a:pt x="3593" y="109"/>
                  </a:lnTo>
                  <a:lnTo>
                    <a:pt x="3590" y="212"/>
                  </a:lnTo>
                  <a:lnTo>
                    <a:pt x="3596" y="422"/>
                  </a:lnTo>
                  <a:lnTo>
                    <a:pt x="3593" y="527"/>
                  </a:lnTo>
                  <a:lnTo>
                    <a:pt x="3585" y="635"/>
                  </a:lnTo>
                  <a:lnTo>
                    <a:pt x="3559" y="848"/>
                  </a:lnTo>
                  <a:lnTo>
                    <a:pt x="3542" y="954"/>
                  </a:lnTo>
                  <a:lnTo>
                    <a:pt x="3510" y="1137"/>
                  </a:lnTo>
                  <a:lnTo>
                    <a:pt x="3430" y="1500"/>
                  </a:lnTo>
                  <a:lnTo>
                    <a:pt x="3392" y="1682"/>
                  </a:lnTo>
                  <a:lnTo>
                    <a:pt x="2973" y="1700"/>
                  </a:lnTo>
                  <a:lnTo>
                    <a:pt x="2136" y="1724"/>
                  </a:lnTo>
                  <a:lnTo>
                    <a:pt x="1718" y="1726"/>
                  </a:lnTo>
                  <a:lnTo>
                    <a:pt x="1301" y="1728"/>
                  </a:lnTo>
                  <a:lnTo>
                    <a:pt x="885" y="1721"/>
                  </a:lnTo>
                  <a:lnTo>
                    <a:pt x="673" y="1716"/>
                  </a:lnTo>
                  <a:lnTo>
                    <a:pt x="353" y="1707"/>
                  </a:lnTo>
                  <a:lnTo>
                    <a:pt x="139" y="1708"/>
                  </a:lnTo>
                  <a:lnTo>
                    <a:pt x="33" y="1713"/>
                  </a:lnTo>
                  <a:lnTo>
                    <a:pt x="26" y="1715"/>
                  </a:lnTo>
                  <a:lnTo>
                    <a:pt x="17" y="1724"/>
                  </a:lnTo>
                  <a:lnTo>
                    <a:pt x="14" y="1730"/>
                  </a:lnTo>
                  <a:lnTo>
                    <a:pt x="4" y="1738"/>
                  </a:lnTo>
                  <a:lnTo>
                    <a:pt x="0" y="1756"/>
                  </a:lnTo>
                  <a:lnTo>
                    <a:pt x="5" y="1769"/>
                  </a:lnTo>
                  <a:lnTo>
                    <a:pt x="11" y="1774"/>
                  </a:lnTo>
                  <a:lnTo>
                    <a:pt x="58" y="1817"/>
                  </a:lnTo>
                  <a:lnTo>
                    <a:pt x="106" y="1859"/>
                  </a:lnTo>
                  <a:lnTo>
                    <a:pt x="112" y="1866"/>
                  </a:lnTo>
                  <a:lnTo>
                    <a:pt x="125" y="1879"/>
                  </a:lnTo>
                  <a:lnTo>
                    <a:pt x="134" y="1882"/>
                  </a:lnTo>
                  <a:lnTo>
                    <a:pt x="136" y="1883"/>
                  </a:lnTo>
                  <a:lnTo>
                    <a:pt x="138" y="1883"/>
                  </a:lnTo>
                  <a:lnTo>
                    <a:pt x="140" y="1884"/>
                  </a:lnTo>
                  <a:lnTo>
                    <a:pt x="141" y="1887"/>
                  </a:lnTo>
                  <a:lnTo>
                    <a:pt x="187" y="1923"/>
                  </a:lnTo>
                  <a:lnTo>
                    <a:pt x="235" y="1956"/>
                  </a:lnTo>
                  <a:lnTo>
                    <a:pt x="233" y="1965"/>
                  </a:lnTo>
                  <a:lnTo>
                    <a:pt x="241" y="1982"/>
                  </a:lnTo>
                  <a:lnTo>
                    <a:pt x="252" y="1986"/>
                  </a:lnTo>
                  <a:lnTo>
                    <a:pt x="296" y="1995"/>
                  </a:lnTo>
                  <a:lnTo>
                    <a:pt x="388" y="2000"/>
                  </a:lnTo>
                  <a:lnTo>
                    <a:pt x="528" y="1993"/>
                  </a:lnTo>
                  <a:lnTo>
                    <a:pt x="618" y="1988"/>
                  </a:lnTo>
                  <a:lnTo>
                    <a:pt x="819" y="1979"/>
                  </a:lnTo>
                  <a:lnTo>
                    <a:pt x="1021" y="1969"/>
                  </a:lnTo>
                  <a:lnTo>
                    <a:pt x="1224" y="1961"/>
                  </a:lnTo>
                  <a:lnTo>
                    <a:pt x="1627" y="1949"/>
                  </a:lnTo>
                  <a:lnTo>
                    <a:pt x="1829" y="1947"/>
                  </a:lnTo>
                  <a:lnTo>
                    <a:pt x="2031" y="1945"/>
                  </a:lnTo>
                  <a:lnTo>
                    <a:pt x="2434" y="1951"/>
                  </a:lnTo>
                  <a:lnTo>
                    <a:pt x="3040" y="1971"/>
                  </a:lnTo>
                  <a:lnTo>
                    <a:pt x="3443" y="1992"/>
                  </a:lnTo>
                  <a:lnTo>
                    <a:pt x="3457" y="1992"/>
                  </a:lnTo>
                  <a:lnTo>
                    <a:pt x="3480" y="1983"/>
                  </a:lnTo>
                  <a:lnTo>
                    <a:pt x="3496" y="1969"/>
                  </a:lnTo>
                  <a:lnTo>
                    <a:pt x="3505" y="1949"/>
                  </a:lnTo>
                  <a:lnTo>
                    <a:pt x="3507" y="1938"/>
                  </a:lnTo>
                  <a:lnTo>
                    <a:pt x="3526" y="1910"/>
                  </a:lnTo>
                  <a:lnTo>
                    <a:pt x="3549" y="1848"/>
                  </a:lnTo>
                  <a:lnTo>
                    <a:pt x="3558" y="1814"/>
                  </a:lnTo>
                  <a:lnTo>
                    <a:pt x="3596" y="1669"/>
                  </a:lnTo>
                  <a:lnTo>
                    <a:pt x="3629" y="1523"/>
                  </a:lnTo>
                  <a:lnTo>
                    <a:pt x="3693" y="1230"/>
                  </a:lnTo>
                  <a:lnTo>
                    <a:pt x="3754" y="936"/>
                  </a:lnTo>
                  <a:lnTo>
                    <a:pt x="3785" y="798"/>
                  </a:lnTo>
                  <a:lnTo>
                    <a:pt x="3833" y="587"/>
                  </a:lnTo>
                  <a:lnTo>
                    <a:pt x="3855" y="447"/>
                  </a:lnTo>
                  <a:lnTo>
                    <a:pt x="3860" y="377"/>
                  </a:lnTo>
                  <a:lnTo>
                    <a:pt x="3861" y="325"/>
                  </a:lnTo>
                  <a:lnTo>
                    <a:pt x="3847" y="228"/>
                  </a:lnTo>
                  <a:lnTo>
                    <a:pt x="3821" y="162"/>
                  </a:lnTo>
                  <a:lnTo>
                    <a:pt x="3797" y="120"/>
                  </a:lnTo>
                  <a:lnTo>
                    <a:pt x="3765" y="83"/>
                  </a:lnTo>
                  <a:lnTo>
                    <a:pt x="3728" y="49"/>
                  </a:lnTo>
                  <a:lnTo>
                    <a:pt x="3707" y="35"/>
                  </a:lnTo>
                  <a:close/>
                </a:path>
              </a:pathLst>
            </a:custGeom>
            <a:solidFill>
              <a:schemeClr val="accent3"/>
            </a:solidFill>
            <a:ln w="9525">
              <a:noFill/>
              <a:round/>
              <a:headEnd/>
              <a:tailEnd/>
            </a:ln>
          </p:spPr>
          <p:txBody>
            <a:bodyPr vert="horz" wrap="square" lIns="68580" tIns="34290" rIns="68580" bIns="34290" numCol="1" anchor="t" anchorCtr="0" compatLnSpc="1">
              <a:prstTxWarp prst="textNoShape">
                <a:avLst/>
              </a:prstTxWarp>
            </a:bodyPr>
            <a:lstStyle/>
            <a:p>
              <a:endParaRPr lang="en-US" sz="1100" dirty="0">
                <a:solidFill>
                  <a:schemeClr val="bg1"/>
                </a:solidFill>
              </a:endParaRPr>
            </a:p>
          </p:txBody>
        </p:sp>
        <p:sp>
          <p:nvSpPr>
            <p:cNvPr id="6" name="Freeform 139">
              <a:extLst>
                <a:ext uri="{FF2B5EF4-FFF2-40B4-BE49-F238E27FC236}">
                  <a16:creationId xmlns:a16="http://schemas.microsoft.com/office/drawing/2014/main" id="{B1540651-3FA9-49E5-8C3D-E990110A7722}"/>
                </a:ext>
              </a:extLst>
            </p:cNvPr>
            <p:cNvSpPr>
              <a:spLocks/>
            </p:cNvSpPr>
            <p:nvPr/>
          </p:nvSpPr>
          <p:spPr bwMode="auto">
            <a:xfrm>
              <a:off x="3442098" y="1450215"/>
              <a:ext cx="1279905" cy="898995"/>
            </a:xfrm>
            <a:custGeom>
              <a:avLst/>
              <a:gdLst>
                <a:gd name="T0" fmla="*/ 2722 w 2821"/>
                <a:gd name="T1" fmla="*/ 170 h 1620"/>
                <a:gd name="T2" fmla="*/ 2722 w 2821"/>
                <a:gd name="T3" fmla="*/ 159 h 1620"/>
                <a:gd name="T4" fmla="*/ 2697 w 2821"/>
                <a:gd name="T5" fmla="*/ 131 h 1620"/>
                <a:gd name="T6" fmla="*/ 2517 w 2821"/>
                <a:gd name="T7" fmla="*/ 106 h 1620"/>
                <a:gd name="T8" fmla="*/ 1863 w 2821"/>
                <a:gd name="T9" fmla="*/ 42 h 1620"/>
                <a:gd name="T10" fmla="*/ 1206 w 2821"/>
                <a:gd name="T11" fmla="*/ 7 h 1620"/>
                <a:gd name="T12" fmla="*/ 548 w 2821"/>
                <a:gd name="T13" fmla="*/ 0 h 1620"/>
                <a:gd name="T14" fmla="*/ 55 w 2821"/>
                <a:gd name="T15" fmla="*/ 17 h 1620"/>
                <a:gd name="T16" fmla="*/ 30 w 2821"/>
                <a:gd name="T17" fmla="*/ 25 h 1620"/>
                <a:gd name="T18" fmla="*/ 16 w 2821"/>
                <a:gd name="T19" fmla="*/ 75 h 1620"/>
                <a:gd name="T20" fmla="*/ 46 w 2821"/>
                <a:gd name="T21" fmla="*/ 100 h 1620"/>
                <a:gd name="T22" fmla="*/ 217 w 2821"/>
                <a:gd name="T23" fmla="*/ 93 h 1620"/>
                <a:gd name="T24" fmla="*/ 865 w 2821"/>
                <a:gd name="T25" fmla="*/ 84 h 1620"/>
                <a:gd name="T26" fmla="*/ 1511 w 2821"/>
                <a:gd name="T27" fmla="*/ 104 h 1620"/>
                <a:gd name="T28" fmla="*/ 2157 w 2821"/>
                <a:gd name="T29" fmla="*/ 150 h 1620"/>
                <a:gd name="T30" fmla="*/ 2640 w 2821"/>
                <a:gd name="T31" fmla="*/ 205 h 1620"/>
                <a:gd name="T32" fmla="*/ 2639 w 2821"/>
                <a:gd name="T33" fmla="*/ 482 h 1620"/>
                <a:gd name="T34" fmla="*/ 2614 w 2821"/>
                <a:gd name="T35" fmla="*/ 989 h 1620"/>
                <a:gd name="T36" fmla="*/ 2591 w 2821"/>
                <a:gd name="T37" fmla="*/ 1336 h 1620"/>
                <a:gd name="T38" fmla="*/ 2587 w 2821"/>
                <a:gd name="T39" fmla="*/ 1336 h 1620"/>
                <a:gd name="T40" fmla="*/ 2573 w 2821"/>
                <a:gd name="T41" fmla="*/ 1335 h 1620"/>
                <a:gd name="T42" fmla="*/ 1635 w 2821"/>
                <a:gd name="T43" fmla="*/ 1371 h 1620"/>
                <a:gd name="T44" fmla="*/ 1019 w 2821"/>
                <a:gd name="T45" fmla="*/ 1378 h 1620"/>
                <a:gd name="T46" fmla="*/ 263 w 2821"/>
                <a:gd name="T47" fmla="*/ 1374 h 1620"/>
                <a:gd name="T48" fmla="*/ 113 w 2821"/>
                <a:gd name="T49" fmla="*/ 1369 h 1620"/>
                <a:gd name="T50" fmla="*/ 97 w 2821"/>
                <a:gd name="T51" fmla="*/ 1327 h 1620"/>
                <a:gd name="T52" fmla="*/ 90 w 2821"/>
                <a:gd name="T53" fmla="*/ 1139 h 1620"/>
                <a:gd name="T54" fmla="*/ 91 w 2821"/>
                <a:gd name="T55" fmla="*/ 909 h 1620"/>
                <a:gd name="T56" fmla="*/ 91 w 2821"/>
                <a:gd name="T57" fmla="*/ 596 h 1620"/>
                <a:gd name="T58" fmla="*/ 77 w 2821"/>
                <a:gd name="T59" fmla="*/ 136 h 1620"/>
                <a:gd name="T60" fmla="*/ 64 w 2821"/>
                <a:gd name="T61" fmla="*/ 118 h 1620"/>
                <a:gd name="T62" fmla="*/ 38 w 2821"/>
                <a:gd name="T63" fmla="*/ 128 h 1620"/>
                <a:gd name="T64" fmla="*/ 24 w 2821"/>
                <a:gd name="T65" fmla="*/ 316 h 1620"/>
                <a:gd name="T66" fmla="*/ 17 w 2821"/>
                <a:gd name="T67" fmla="*/ 855 h 1620"/>
                <a:gd name="T68" fmla="*/ 16 w 2821"/>
                <a:gd name="T69" fmla="*/ 1194 h 1620"/>
                <a:gd name="T70" fmla="*/ 16 w 2821"/>
                <a:gd name="T71" fmla="*/ 1296 h 1620"/>
                <a:gd name="T72" fmla="*/ 27 w 2821"/>
                <a:gd name="T73" fmla="*/ 1354 h 1620"/>
                <a:gd name="T74" fmla="*/ 1 w 2821"/>
                <a:gd name="T75" fmla="*/ 1386 h 1620"/>
                <a:gd name="T76" fmla="*/ 4 w 2821"/>
                <a:gd name="T77" fmla="*/ 1428 h 1620"/>
                <a:gd name="T78" fmla="*/ 47 w 2821"/>
                <a:gd name="T79" fmla="*/ 1518 h 1620"/>
                <a:gd name="T80" fmla="*/ 125 w 2821"/>
                <a:gd name="T81" fmla="*/ 1576 h 1620"/>
                <a:gd name="T82" fmla="*/ 248 w 2821"/>
                <a:gd name="T83" fmla="*/ 1612 h 1620"/>
                <a:gd name="T84" fmla="*/ 396 w 2821"/>
                <a:gd name="T85" fmla="*/ 1620 h 1620"/>
                <a:gd name="T86" fmla="*/ 883 w 2821"/>
                <a:gd name="T87" fmla="*/ 1594 h 1620"/>
                <a:gd name="T88" fmla="*/ 1480 w 2821"/>
                <a:gd name="T89" fmla="*/ 1561 h 1620"/>
                <a:gd name="T90" fmla="*/ 2694 w 2821"/>
                <a:gd name="T91" fmla="*/ 1505 h 1620"/>
                <a:gd name="T92" fmla="*/ 2743 w 2821"/>
                <a:gd name="T93" fmla="*/ 1489 h 1620"/>
                <a:gd name="T94" fmla="*/ 2780 w 2821"/>
                <a:gd name="T95" fmla="*/ 1435 h 1620"/>
                <a:gd name="T96" fmla="*/ 2800 w 2821"/>
                <a:gd name="T97" fmla="*/ 1125 h 1620"/>
                <a:gd name="T98" fmla="*/ 2821 w 2821"/>
                <a:gd name="T99" fmla="*/ 249 h 1620"/>
                <a:gd name="T100" fmla="*/ 2802 w 2821"/>
                <a:gd name="T101" fmla="*/ 194 h 1620"/>
                <a:gd name="T102" fmla="*/ 2740 w 2821"/>
                <a:gd name="T103" fmla="*/ 169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21" h="1620">
                  <a:moveTo>
                    <a:pt x="2722" y="171"/>
                  </a:moveTo>
                  <a:lnTo>
                    <a:pt x="2722" y="170"/>
                  </a:lnTo>
                  <a:lnTo>
                    <a:pt x="2722" y="169"/>
                  </a:lnTo>
                  <a:lnTo>
                    <a:pt x="2722" y="159"/>
                  </a:lnTo>
                  <a:lnTo>
                    <a:pt x="2716" y="145"/>
                  </a:lnTo>
                  <a:lnTo>
                    <a:pt x="2697" y="131"/>
                  </a:lnTo>
                  <a:lnTo>
                    <a:pt x="2681" y="127"/>
                  </a:lnTo>
                  <a:lnTo>
                    <a:pt x="2517" y="106"/>
                  </a:lnTo>
                  <a:lnTo>
                    <a:pt x="2191" y="70"/>
                  </a:lnTo>
                  <a:lnTo>
                    <a:pt x="1863" y="42"/>
                  </a:lnTo>
                  <a:lnTo>
                    <a:pt x="1535" y="19"/>
                  </a:lnTo>
                  <a:lnTo>
                    <a:pt x="1206" y="7"/>
                  </a:lnTo>
                  <a:lnTo>
                    <a:pt x="878" y="0"/>
                  </a:lnTo>
                  <a:lnTo>
                    <a:pt x="548" y="0"/>
                  </a:lnTo>
                  <a:lnTo>
                    <a:pt x="219" y="9"/>
                  </a:lnTo>
                  <a:lnTo>
                    <a:pt x="55" y="17"/>
                  </a:lnTo>
                  <a:lnTo>
                    <a:pt x="46" y="17"/>
                  </a:lnTo>
                  <a:lnTo>
                    <a:pt x="30" y="25"/>
                  </a:lnTo>
                  <a:lnTo>
                    <a:pt x="16" y="44"/>
                  </a:lnTo>
                  <a:lnTo>
                    <a:pt x="16" y="75"/>
                  </a:lnTo>
                  <a:lnTo>
                    <a:pt x="30" y="93"/>
                  </a:lnTo>
                  <a:lnTo>
                    <a:pt x="46" y="100"/>
                  </a:lnTo>
                  <a:lnTo>
                    <a:pt x="55" y="100"/>
                  </a:lnTo>
                  <a:lnTo>
                    <a:pt x="217" y="93"/>
                  </a:lnTo>
                  <a:lnTo>
                    <a:pt x="541" y="86"/>
                  </a:lnTo>
                  <a:lnTo>
                    <a:pt x="865" y="84"/>
                  </a:lnTo>
                  <a:lnTo>
                    <a:pt x="1187" y="91"/>
                  </a:lnTo>
                  <a:lnTo>
                    <a:pt x="1511" y="104"/>
                  </a:lnTo>
                  <a:lnTo>
                    <a:pt x="1834" y="124"/>
                  </a:lnTo>
                  <a:lnTo>
                    <a:pt x="2157" y="150"/>
                  </a:lnTo>
                  <a:lnTo>
                    <a:pt x="2480" y="184"/>
                  </a:lnTo>
                  <a:lnTo>
                    <a:pt x="2640" y="205"/>
                  </a:lnTo>
                  <a:lnTo>
                    <a:pt x="2642" y="344"/>
                  </a:lnTo>
                  <a:lnTo>
                    <a:pt x="2639" y="482"/>
                  </a:lnTo>
                  <a:lnTo>
                    <a:pt x="2625" y="735"/>
                  </a:lnTo>
                  <a:lnTo>
                    <a:pt x="2614" y="989"/>
                  </a:lnTo>
                  <a:lnTo>
                    <a:pt x="2603" y="1163"/>
                  </a:lnTo>
                  <a:lnTo>
                    <a:pt x="2591" y="1336"/>
                  </a:lnTo>
                  <a:lnTo>
                    <a:pt x="2589" y="1336"/>
                  </a:lnTo>
                  <a:lnTo>
                    <a:pt x="2587" y="1336"/>
                  </a:lnTo>
                  <a:lnTo>
                    <a:pt x="2581" y="1335"/>
                  </a:lnTo>
                  <a:lnTo>
                    <a:pt x="2573" y="1335"/>
                  </a:lnTo>
                  <a:lnTo>
                    <a:pt x="2261" y="1351"/>
                  </a:lnTo>
                  <a:lnTo>
                    <a:pt x="1635" y="1371"/>
                  </a:lnTo>
                  <a:lnTo>
                    <a:pt x="1321" y="1377"/>
                  </a:lnTo>
                  <a:lnTo>
                    <a:pt x="1019" y="1378"/>
                  </a:lnTo>
                  <a:lnTo>
                    <a:pt x="565" y="1373"/>
                  </a:lnTo>
                  <a:lnTo>
                    <a:pt x="263" y="1374"/>
                  </a:lnTo>
                  <a:lnTo>
                    <a:pt x="113" y="1378"/>
                  </a:lnTo>
                  <a:lnTo>
                    <a:pt x="113" y="1369"/>
                  </a:lnTo>
                  <a:lnTo>
                    <a:pt x="110" y="1360"/>
                  </a:lnTo>
                  <a:lnTo>
                    <a:pt x="97" y="1327"/>
                  </a:lnTo>
                  <a:lnTo>
                    <a:pt x="87" y="1255"/>
                  </a:lnTo>
                  <a:lnTo>
                    <a:pt x="90" y="1139"/>
                  </a:lnTo>
                  <a:lnTo>
                    <a:pt x="92" y="1067"/>
                  </a:lnTo>
                  <a:lnTo>
                    <a:pt x="91" y="909"/>
                  </a:lnTo>
                  <a:lnTo>
                    <a:pt x="91" y="750"/>
                  </a:lnTo>
                  <a:lnTo>
                    <a:pt x="91" y="596"/>
                  </a:lnTo>
                  <a:lnTo>
                    <a:pt x="86" y="289"/>
                  </a:lnTo>
                  <a:lnTo>
                    <a:pt x="77" y="136"/>
                  </a:lnTo>
                  <a:lnTo>
                    <a:pt x="75" y="128"/>
                  </a:lnTo>
                  <a:lnTo>
                    <a:pt x="64" y="118"/>
                  </a:lnTo>
                  <a:lnTo>
                    <a:pt x="49" y="118"/>
                  </a:lnTo>
                  <a:lnTo>
                    <a:pt x="38" y="128"/>
                  </a:lnTo>
                  <a:lnTo>
                    <a:pt x="36" y="136"/>
                  </a:lnTo>
                  <a:lnTo>
                    <a:pt x="24" y="316"/>
                  </a:lnTo>
                  <a:lnTo>
                    <a:pt x="17" y="677"/>
                  </a:lnTo>
                  <a:lnTo>
                    <a:pt x="17" y="855"/>
                  </a:lnTo>
                  <a:lnTo>
                    <a:pt x="16" y="1025"/>
                  </a:lnTo>
                  <a:lnTo>
                    <a:pt x="16" y="1194"/>
                  </a:lnTo>
                  <a:lnTo>
                    <a:pt x="16" y="1234"/>
                  </a:lnTo>
                  <a:lnTo>
                    <a:pt x="16" y="1296"/>
                  </a:lnTo>
                  <a:lnTo>
                    <a:pt x="22" y="1336"/>
                  </a:lnTo>
                  <a:lnTo>
                    <a:pt x="27" y="1354"/>
                  </a:lnTo>
                  <a:lnTo>
                    <a:pt x="16" y="1362"/>
                  </a:lnTo>
                  <a:lnTo>
                    <a:pt x="1" y="1386"/>
                  </a:lnTo>
                  <a:lnTo>
                    <a:pt x="0" y="1400"/>
                  </a:lnTo>
                  <a:lnTo>
                    <a:pt x="4" y="1428"/>
                  </a:lnTo>
                  <a:lnTo>
                    <a:pt x="20" y="1478"/>
                  </a:lnTo>
                  <a:lnTo>
                    <a:pt x="47" y="1518"/>
                  </a:lnTo>
                  <a:lnTo>
                    <a:pt x="82" y="1551"/>
                  </a:lnTo>
                  <a:lnTo>
                    <a:pt x="125" y="1576"/>
                  </a:lnTo>
                  <a:lnTo>
                    <a:pt x="171" y="1594"/>
                  </a:lnTo>
                  <a:lnTo>
                    <a:pt x="248" y="1612"/>
                  </a:lnTo>
                  <a:lnTo>
                    <a:pt x="300" y="1616"/>
                  </a:lnTo>
                  <a:lnTo>
                    <a:pt x="396" y="1620"/>
                  </a:lnTo>
                  <a:lnTo>
                    <a:pt x="590" y="1615"/>
                  </a:lnTo>
                  <a:lnTo>
                    <a:pt x="883" y="1594"/>
                  </a:lnTo>
                  <a:lnTo>
                    <a:pt x="1076" y="1581"/>
                  </a:lnTo>
                  <a:lnTo>
                    <a:pt x="1480" y="1561"/>
                  </a:lnTo>
                  <a:lnTo>
                    <a:pt x="2289" y="1518"/>
                  </a:lnTo>
                  <a:lnTo>
                    <a:pt x="2694" y="1505"/>
                  </a:lnTo>
                  <a:lnTo>
                    <a:pt x="2712" y="1504"/>
                  </a:lnTo>
                  <a:lnTo>
                    <a:pt x="2743" y="1489"/>
                  </a:lnTo>
                  <a:lnTo>
                    <a:pt x="2766" y="1466"/>
                  </a:lnTo>
                  <a:lnTo>
                    <a:pt x="2780" y="1435"/>
                  </a:lnTo>
                  <a:lnTo>
                    <a:pt x="2782" y="1417"/>
                  </a:lnTo>
                  <a:lnTo>
                    <a:pt x="2800" y="1125"/>
                  </a:lnTo>
                  <a:lnTo>
                    <a:pt x="2817" y="541"/>
                  </a:lnTo>
                  <a:lnTo>
                    <a:pt x="2821" y="249"/>
                  </a:lnTo>
                  <a:lnTo>
                    <a:pt x="2818" y="227"/>
                  </a:lnTo>
                  <a:lnTo>
                    <a:pt x="2802" y="194"/>
                  </a:lnTo>
                  <a:lnTo>
                    <a:pt x="2774" y="175"/>
                  </a:lnTo>
                  <a:lnTo>
                    <a:pt x="2740" y="169"/>
                  </a:lnTo>
                  <a:lnTo>
                    <a:pt x="2722" y="171"/>
                  </a:lnTo>
                  <a:close/>
                </a:path>
              </a:pathLst>
            </a:custGeom>
            <a:solidFill>
              <a:schemeClr val="tx2">
                <a:lumMod val="5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100" dirty="0">
                <a:solidFill>
                  <a:schemeClr val="bg1"/>
                </a:solidFill>
              </a:endParaRPr>
            </a:p>
          </p:txBody>
        </p:sp>
        <p:pic>
          <p:nvPicPr>
            <p:cNvPr id="7" name="Graphic 43" descr="Lightbulb">
              <a:extLst>
                <a:ext uri="{FF2B5EF4-FFF2-40B4-BE49-F238E27FC236}">
                  <a16:creationId xmlns:a16="http://schemas.microsoft.com/office/drawing/2014/main" id="{524A1EAF-5E12-4A4D-A27A-3A68862E3E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9726" y="3935652"/>
              <a:ext cx="1193178" cy="1320718"/>
            </a:xfrm>
            <a:prstGeom prst="rect">
              <a:avLst/>
            </a:prstGeom>
          </p:spPr>
        </p:pic>
        <p:grpSp>
          <p:nvGrpSpPr>
            <p:cNvPr id="8" name="Group 62">
              <a:extLst>
                <a:ext uri="{FF2B5EF4-FFF2-40B4-BE49-F238E27FC236}">
                  <a16:creationId xmlns:a16="http://schemas.microsoft.com/office/drawing/2014/main" id="{DAAC641E-B01F-4BEF-917D-E5F05A9BEB79}"/>
                </a:ext>
              </a:extLst>
            </p:cNvPr>
            <p:cNvGrpSpPr/>
            <p:nvPr/>
          </p:nvGrpSpPr>
          <p:grpSpPr>
            <a:xfrm>
              <a:off x="5193276" y="3381724"/>
              <a:ext cx="1537733" cy="939007"/>
              <a:chOff x="2949244" y="1769606"/>
              <a:chExt cx="3109912" cy="1439863"/>
            </a:xfrm>
            <a:solidFill>
              <a:schemeClr val="accent4"/>
            </a:solidFill>
          </p:grpSpPr>
          <p:sp>
            <p:nvSpPr>
              <p:cNvPr id="17" name="Freeform 54">
                <a:extLst>
                  <a:ext uri="{FF2B5EF4-FFF2-40B4-BE49-F238E27FC236}">
                    <a16:creationId xmlns:a16="http://schemas.microsoft.com/office/drawing/2014/main" id="{B264A60E-5A35-48DB-9D87-8C3646151F4B}"/>
                  </a:ext>
                </a:extLst>
              </p:cNvPr>
              <p:cNvSpPr>
                <a:spLocks/>
              </p:cNvSpPr>
              <p:nvPr/>
            </p:nvSpPr>
            <p:spPr bwMode="auto">
              <a:xfrm>
                <a:off x="4814556" y="1863269"/>
                <a:ext cx="255588" cy="561975"/>
              </a:xfrm>
              <a:custGeom>
                <a:avLst/>
                <a:gdLst>
                  <a:gd name="T0" fmla="*/ 450 w 644"/>
                  <a:gd name="T1" fmla="*/ 65 h 1418"/>
                  <a:gd name="T2" fmla="*/ 458 w 644"/>
                  <a:gd name="T3" fmla="*/ 47 h 1418"/>
                  <a:gd name="T4" fmla="*/ 485 w 644"/>
                  <a:gd name="T5" fmla="*/ 18 h 1418"/>
                  <a:gd name="T6" fmla="*/ 520 w 644"/>
                  <a:gd name="T7" fmla="*/ 1 h 1418"/>
                  <a:gd name="T8" fmla="*/ 559 w 644"/>
                  <a:gd name="T9" fmla="*/ 0 h 1418"/>
                  <a:gd name="T10" fmla="*/ 578 w 644"/>
                  <a:gd name="T11" fmla="*/ 5 h 1418"/>
                  <a:gd name="T12" fmla="*/ 597 w 644"/>
                  <a:gd name="T13" fmla="*/ 13 h 1418"/>
                  <a:gd name="T14" fmla="*/ 626 w 644"/>
                  <a:gd name="T15" fmla="*/ 40 h 1418"/>
                  <a:gd name="T16" fmla="*/ 642 w 644"/>
                  <a:gd name="T17" fmla="*/ 75 h 1418"/>
                  <a:gd name="T18" fmla="*/ 644 w 644"/>
                  <a:gd name="T19" fmla="*/ 114 h 1418"/>
                  <a:gd name="T20" fmla="*/ 638 w 644"/>
                  <a:gd name="T21" fmla="*/ 134 h 1418"/>
                  <a:gd name="T22" fmla="*/ 195 w 644"/>
                  <a:gd name="T23" fmla="*/ 1352 h 1418"/>
                  <a:gd name="T24" fmla="*/ 187 w 644"/>
                  <a:gd name="T25" fmla="*/ 1370 h 1418"/>
                  <a:gd name="T26" fmla="*/ 160 w 644"/>
                  <a:gd name="T27" fmla="*/ 1399 h 1418"/>
                  <a:gd name="T28" fmla="*/ 126 w 644"/>
                  <a:gd name="T29" fmla="*/ 1416 h 1418"/>
                  <a:gd name="T30" fmla="*/ 86 w 644"/>
                  <a:gd name="T31" fmla="*/ 1418 h 1418"/>
                  <a:gd name="T32" fmla="*/ 66 w 644"/>
                  <a:gd name="T33" fmla="*/ 1412 h 1418"/>
                  <a:gd name="T34" fmla="*/ 48 w 644"/>
                  <a:gd name="T35" fmla="*/ 1404 h 1418"/>
                  <a:gd name="T36" fmla="*/ 20 w 644"/>
                  <a:gd name="T37" fmla="*/ 1377 h 1418"/>
                  <a:gd name="T38" fmla="*/ 3 w 644"/>
                  <a:gd name="T39" fmla="*/ 1342 h 1418"/>
                  <a:gd name="T40" fmla="*/ 0 w 644"/>
                  <a:gd name="T41" fmla="*/ 1303 h 1418"/>
                  <a:gd name="T42" fmla="*/ 7 w 644"/>
                  <a:gd name="T43" fmla="*/ 1283 h 1418"/>
                  <a:gd name="T44" fmla="*/ 450 w 644"/>
                  <a:gd name="T45" fmla="*/ 65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4" h="1418">
                    <a:moveTo>
                      <a:pt x="450" y="65"/>
                    </a:moveTo>
                    <a:lnTo>
                      <a:pt x="458" y="47"/>
                    </a:lnTo>
                    <a:lnTo>
                      <a:pt x="485" y="18"/>
                    </a:lnTo>
                    <a:lnTo>
                      <a:pt x="520" y="1"/>
                    </a:lnTo>
                    <a:lnTo>
                      <a:pt x="559" y="0"/>
                    </a:lnTo>
                    <a:lnTo>
                      <a:pt x="578" y="5"/>
                    </a:lnTo>
                    <a:lnTo>
                      <a:pt x="597" y="13"/>
                    </a:lnTo>
                    <a:lnTo>
                      <a:pt x="626" y="40"/>
                    </a:lnTo>
                    <a:lnTo>
                      <a:pt x="642" y="75"/>
                    </a:lnTo>
                    <a:lnTo>
                      <a:pt x="644" y="114"/>
                    </a:lnTo>
                    <a:lnTo>
                      <a:pt x="638" y="134"/>
                    </a:lnTo>
                    <a:lnTo>
                      <a:pt x="195" y="1352"/>
                    </a:lnTo>
                    <a:lnTo>
                      <a:pt x="187" y="1370"/>
                    </a:lnTo>
                    <a:lnTo>
                      <a:pt x="160" y="1399"/>
                    </a:lnTo>
                    <a:lnTo>
                      <a:pt x="126" y="1416"/>
                    </a:lnTo>
                    <a:lnTo>
                      <a:pt x="86" y="1418"/>
                    </a:lnTo>
                    <a:lnTo>
                      <a:pt x="66" y="1412"/>
                    </a:lnTo>
                    <a:lnTo>
                      <a:pt x="48" y="1404"/>
                    </a:lnTo>
                    <a:lnTo>
                      <a:pt x="20" y="1377"/>
                    </a:lnTo>
                    <a:lnTo>
                      <a:pt x="3" y="1342"/>
                    </a:lnTo>
                    <a:lnTo>
                      <a:pt x="0" y="1303"/>
                    </a:lnTo>
                    <a:lnTo>
                      <a:pt x="7" y="1283"/>
                    </a:lnTo>
                    <a:lnTo>
                      <a:pt x="450"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solidFill>
                    <a:schemeClr val="bg1"/>
                  </a:solidFill>
                </a:endParaRPr>
              </a:p>
            </p:txBody>
          </p:sp>
          <p:sp>
            <p:nvSpPr>
              <p:cNvPr id="18" name="Freeform 55">
                <a:extLst>
                  <a:ext uri="{FF2B5EF4-FFF2-40B4-BE49-F238E27FC236}">
                    <a16:creationId xmlns:a16="http://schemas.microsoft.com/office/drawing/2014/main" id="{2866275C-92F5-46A6-88BB-F254FE562D27}"/>
                  </a:ext>
                </a:extLst>
              </p:cNvPr>
              <p:cNvSpPr>
                <a:spLocks/>
              </p:cNvSpPr>
              <p:nvPr/>
            </p:nvSpPr>
            <p:spPr bwMode="auto">
              <a:xfrm>
                <a:off x="5122531" y="2129969"/>
                <a:ext cx="409575" cy="473075"/>
              </a:xfrm>
              <a:custGeom>
                <a:avLst/>
                <a:gdLst>
                  <a:gd name="T0" fmla="*/ 855 w 1033"/>
                  <a:gd name="T1" fmla="*/ 36 h 1193"/>
                  <a:gd name="T2" fmla="*/ 869 w 1033"/>
                  <a:gd name="T3" fmla="*/ 20 h 1193"/>
                  <a:gd name="T4" fmla="*/ 904 w 1033"/>
                  <a:gd name="T5" fmla="*/ 3 h 1193"/>
                  <a:gd name="T6" fmla="*/ 943 w 1033"/>
                  <a:gd name="T7" fmla="*/ 0 h 1193"/>
                  <a:gd name="T8" fmla="*/ 981 w 1033"/>
                  <a:gd name="T9" fmla="*/ 11 h 1193"/>
                  <a:gd name="T10" fmla="*/ 998 w 1033"/>
                  <a:gd name="T11" fmla="*/ 23 h 1193"/>
                  <a:gd name="T12" fmla="*/ 1012 w 1033"/>
                  <a:gd name="T13" fmla="*/ 37 h 1193"/>
                  <a:gd name="T14" fmla="*/ 1030 w 1033"/>
                  <a:gd name="T15" fmla="*/ 72 h 1193"/>
                  <a:gd name="T16" fmla="*/ 1033 w 1033"/>
                  <a:gd name="T17" fmla="*/ 111 h 1193"/>
                  <a:gd name="T18" fmla="*/ 1022 w 1033"/>
                  <a:gd name="T19" fmla="*/ 149 h 1193"/>
                  <a:gd name="T20" fmla="*/ 1009 w 1033"/>
                  <a:gd name="T21" fmla="*/ 164 h 1193"/>
                  <a:gd name="T22" fmla="*/ 177 w 1033"/>
                  <a:gd name="T23" fmla="*/ 1157 h 1193"/>
                  <a:gd name="T24" fmla="*/ 163 w 1033"/>
                  <a:gd name="T25" fmla="*/ 1173 h 1193"/>
                  <a:gd name="T26" fmla="*/ 128 w 1033"/>
                  <a:gd name="T27" fmla="*/ 1191 h 1193"/>
                  <a:gd name="T28" fmla="*/ 89 w 1033"/>
                  <a:gd name="T29" fmla="*/ 1193 h 1193"/>
                  <a:gd name="T30" fmla="*/ 52 w 1033"/>
                  <a:gd name="T31" fmla="*/ 1182 h 1193"/>
                  <a:gd name="T32" fmla="*/ 35 w 1033"/>
                  <a:gd name="T33" fmla="*/ 1170 h 1193"/>
                  <a:gd name="T34" fmla="*/ 20 w 1033"/>
                  <a:gd name="T35" fmla="*/ 1156 h 1193"/>
                  <a:gd name="T36" fmla="*/ 2 w 1033"/>
                  <a:gd name="T37" fmla="*/ 1121 h 1193"/>
                  <a:gd name="T38" fmla="*/ 0 w 1033"/>
                  <a:gd name="T39" fmla="*/ 1083 h 1193"/>
                  <a:gd name="T40" fmla="*/ 10 w 1033"/>
                  <a:gd name="T41" fmla="*/ 1046 h 1193"/>
                  <a:gd name="T42" fmla="*/ 23 w 1033"/>
                  <a:gd name="T43" fmla="*/ 1029 h 1193"/>
                  <a:gd name="T44" fmla="*/ 855 w 1033"/>
                  <a:gd name="T45" fmla="*/ 36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33" h="1193">
                    <a:moveTo>
                      <a:pt x="855" y="36"/>
                    </a:moveTo>
                    <a:lnTo>
                      <a:pt x="869" y="20"/>
                    </a:lnTo>
                    <a:lnTo>
                      <a:pt x="904" y="3"/>
                    </a:lnTo>
                    <a:lnTo>
                      <a:pt x="943" y="0"/>
                    </a:lnTo>
                    <a:lnTo>
                      <a:pt x="981" y="11"/>
                    </a:lnTo>
                    <a:lnTo>
                      <a:pt x="998" y="23"/>
                    </a:lnTo>
                    <a:lnTo>
                      <a:pt x="1012" y="37"/>
                    </a:lnTo>
                    <a:lnTo>
                      <a:pt x="1030" y="72"/>
                    </a:lnTo>
                    <a:lnTo>
                      <a:pt x="1033" y="111"/>
                    </a:lnTo>
                    <a:lnTo>
                      <a:pt x="1022" y="149"/>
                    </a:lnTo>
                    <a:lnTo>
                      <a:pt x="1009" y="164"/>
                    </a:lnTo>
                    <a:lnTo>
                      <a:pt x="177" y="1157"/>
                    </a:lnTo>
                    <a:lnTo>
                      <a:pt x="163" y="1173"/>
                    </a:lnTo>
                    <a:lnTo>
                      <a:pt x="128" y="1191"/>
                    </a:lnTo>
                    <a:lnTo>
                      <a:pt x="89" y="1193"/>
                    </a:lnTo>
                    <a:lnTo>
                      <a:pt x="52" y="1182"/>
                    </a:lnTo>
                    <a:lnTo>
                      <a:pt x="35" y="1170"/>
                    </a:lnTo>
                    <a:lnTo>
                      <a:pt x="20" y="1156"/>
                    </a:lnTo>
                    <a:lnTo>
                      <a:pt x="2" y="1121"/>
                    </a:lnTo>
                    <a:lnTo>
                      <a:pt x="0" y="1083"/>
                    </a:lnTo>
                    <a:lnTo>
                      <a:pt x="10" y="1046"/>
                    </a:lnTo>
                    <a:lnTo>
                      <a:pt x="23" y="1029"/>
                    </a:lnTo>
                    <a:lnTo>
                      <a:pt x="855"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solidFill>
                    <a:schemeClr val="bg1"/>
                  </a:solidFill>
                </a:endParaRPr>
              </a:p>
            </p:txBody>
          </p:sp>
          <p:sp>
            <p:nvSpPr>
              <p:cNvPr id="19" name="Freeform 56">
                <a:extLst>
                  <a:ext uri="{FF2B5EF4-FFF2-40B4-BE49-F238E27FC236}">
                    <a16:creationId xmlns:a16="http://schemas.microsoft.com/office/drawing/2014/main" id="{AC97AD7D-5982-4520-8C93-D51BABF4BE8B}"/>
                  </a:ext>
                </a:extLst>
              </p:cNvPr>
              <p:cNvSpPr>
                <a:spLocks/>
              </p:cNvSpPr>
              <p:nvPr/>
            </p:nvSpPr>
            <p:spPr bwMode="auto">
              <a:xfrm>
                <a:off x="5351131" y="2537956"/>
                <a:ext cx="523875" cy="338138"/>
              </a:xfrm>
              <a:custGeom>
                <a:avLst/>
                <a:gdLst>
                  <a:gd name="T0" fmla="*/ 1173 w 1324"/>
                  <a:gd name="T1" fmla="*/ 14 h 850"/>
                  <a:gd name="T2" fmla="*/ 1191 w 1324"/>
                  <a:gd name="T3" fmla="*/ 5 h 850"/>
                  <a:gd name="T4" fmla="*/ 1230 w 1324"/>
                  <a:gd name="T5" fmla="*/ 0 h 850"/>
                  <a:gd name="T6" fmla="*/ 1268 w 1324"/>
                  <a:gd name="T7" fmla="*/ 10 h 850"/>
                  <a:gd name="T8" fmla="*/ 1299 w 1324"/>
                  <a:gd name="T9" fmla="*/ 34 h 850"/>
                  <a:gd name="T10" fmla="*/ 1311 w 1324"/>
                  <a:gd name="T11" fmla="*/ 51 h 850"/>
                  <a:gd name="T12" fmla="*/ 1320 w 1324"/>
                  <a:gd name="T13" fmla="*/ 69 h 850"/>
                  <a:gd name="T14" fmla="*/ 1324 w 1324"/>
                  <a:gd name="T15" fmla="*/ 108 h 850"/>
                  <a:gd name="T16" fmla="*/ 1315 w 1324"/>
                  <a:gd name="T17" fmla="*/ 145 h 850"/>
                  <a:gd name="T18" fmla="*/ 1291 w 1324"/>
                  <a:gd name="T19" fmla="*/ 176 h 850"/>
                  <a:gd name="T20" fmla="*/ 1273 w 1324"/>
                  <a:gd name="T21" fmla="*/ 188 h 850"/>
                  <a:gd name="T22" fmla="*/ 152 w 1324"/>
                  <a:gd name="T23" fmla="*/ 836 h 850"/>
                  <a:gd name="T24" fmla="*/ 132 w 1324"/>
                  <a:gd name="T25" fmla="*/ 845 h 850"/>
                  <a:gd name="T26" fmla="*/ 94 w 1324"/>
                  <a:gd name="T27" fmla="*/ 850 h 850"/>
                  <a:gd name="T28" fmla="*/ 57 w 1324"/>
                  <a:gd name="T29" fmla="*/ 840 h 850"/>
                  <a:gd name="T30" fmla="*/ 26 w 1324"/>
                  <a:gd name="T31" fmla="*/ 817 h 850"/>
                  <a:gd name="T32" fmla="*/ 14 w 1324"/>
                  <a:gd name="T33" fmla="*/ 800 h 850"/>
                  <a:gd name="T34" fmla="*/ 5 w 1324"/>
                  <a:gd name="T35" fmla="*/ 780 h 850"/>
                  <a:gd name="T36" fmla="*/ 0 w 1324"/>
                  <a:gd name="T37" fmla="*/ 742 h 850"/>
                  <a:gd name="T38" fmla="*/ 11 w 1324"/>
                  <a:gd name="T39" fmla="*/ 705 h 850"/>
                  <a:gd name="T40" fmla="*/ 34 w 1324"/>
                  <a:gd name="T41" fmla="*/ 674 h 850"/>
                  <a:gd name="T42" fmla="*/ 51 w 1324"/>
                  <a:gd name="T43" fmla="*/ 662 h 850"/>
                  <a:gd name="T44" fmla="*/ 1173 w 1324"/>
                  <a:gd name="T45" fmla="*/ 14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4" h="850">
                    <a:moveTo>
                      <a:pt x="1173" y="14"/>
                    </a:moveTo>
                    <a:lnTo>
                      <a:pt x="1191" y="5"/>
                    </a:lnTo>
                    <a:lnTo>
                      <a:pt x="1230" y="0"/>
                    </a:lnTo>
                    <a:lnTo>
                      <a:pt x="1268" y="10"/>
                    </a:lnTo>
                    <a:lnTo>
                      <a:pt x="1299" y="34"/>
                    </a:lnTo>
                    <a:lnTo>
                      <a:pt x="1311" y="51"/>
                    </a:lnTo>
                    <a:lnTo>
                      <a:pt x="1320" y="69"/>
                    </a:lnTo>
                    <a:lnTo>
                      <a:pt x="1324" y="108"/>
                    </a:lnTo>
                    <a:lnTo>
                      <a:pt x="1315" y="145"/>
                    </a:lnTo>
                    <a:lnTo>
                      <a:pt x="1291" y="176"/>
                    </a:lnTo>
                    <a:lnTo>
                      <a:pt x="1273" y="188"/>
                    </a:lnTo>
                    <a:lnTo>
                      <a:pt x="152" y="836"/>
                    </a:lnTo>
                    <a:lnTo>
                      <a:pt x="132" y="845"/>
                    </a:lnTo>
                    <a:lnTo>
                      <a:pt x="94" y="850"/>
                    </a:lnTo>
                    <a:lnTo>
                      <a:pt x="57" y="840"/>
                    </a:lnTo>
                    <a:lnTo>
                      <a:pt x="26" y="817"/>
                    </a:lnTo>
                    <a:lnTo>
                      <a:pt x="14" y="800"/>
                    </a:lnTo>
                    <a:lnTo>
                      <a:pt x="5" y="780"/>
                    </a:lnTo>
                    <a:lnTo>
                      <a:pt x="0" y="742"/>
                    </a:lnTo>
                    <a:lnTo>
                      <a:pt x="11" y="705"/>
                    </a:lnTo>
                    <a:lnTo>
                      <a:pt x="34" y="674"/>
                    </a:lnTo>
                    <a:lnTo>
                      <a:pt x="51" y="662"/>
                    </a:lnTo>
                    <a:lnTo>
                      <a:pt x="117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solidFill>
                    <a:schemeClr val="bg1"/>
                  </a:solidFill>
                </a:endParaRPr>
              </a:p>
            </p:txBody>
          </p:sp>
          <p:sp>
            <p:nvSpPr>
              <p:cNvPr id="20" name="Freeform 57">
                <a:extLst>
                  <a:ext uri="{FF2B5EF4-FFF2-40B4-BE49-F238E27FC236}">
                    <a16:creationId xmlns:a16="http://schemas.microsoft.com/office/drawing/2014/main" id="{DCA4D7F3-D046-4385-9B4F-01424ABBB366}"/>
                  </a:ext>
                </a:extLst>
              </p:cNvPr>
              <p:cNvSpPr>
                <a:spLocks/>
              </p:cNvSpPr>
              <p:nvPr/>
            </p:nvSpPr>
            <p:spPr bwMode="auto">
              <a:xfrm>
                <a:off x="5471781" y="3039606"/>
                <a:ext cx="587375" cy="169863"/>
              </a:xfrm>
              <a:custGeom>
                <a:avLst/>
                <a:gdLst>
                  <a:gd name="T0" fmla="*/ 1361 w 1479"/>
                  <a:gd name="T1" fmla="*/ 2 h 428"/>
                  <a:gd name="T2" fmla="*/ 1381 w 1479"/>
                  <a:gd name="T3" fmla="*/ 0 h 428"/>
                  <a:gd name="T4" fmla="*/ 1420 w 1479"/>
                  <a:gd name="T5" fmla="*/ 9 h 428"/>
                  <a:gd name="T6" fmla="*/ 1451 w 1479"/>
                  <a:gd name="T7" fmla="*/ 31 h 428"/>
                  <a:gd name="T8" fmla="*/ 1473 w 1479"/>
                  <a:gd name="T9" fmla="*/ 65 h 428"/>
                  <a:gd name="T10" fmla="*/ 1477 w 1479"/>
                  <a:gd name="T11" fmla="*/ 84 h 428"/>
                  <a:gd name="T12" fmla="*/ 1479 w 1479"/>
                  <a:gd name="T13" fmla="*/ 105 h 428"/>
                  <a:gd name="T14" fmla="*/ 1470 w 1479"/>
                  <a:gd name="T15" fmla="*/ 142 h 428"/>
                  <a:gd name="T16" fmla="*/ 1448 w 1479"/>
                  <a:gd name="T17" fmla="*/ 175 h 428"/>
                  <a:gd name="T18" fmla="*/ 1416 w 1479"/>
                  <a:gd name="T19" fmla="*/ 196 h 428"/>
                  <a:gd name="T20" fmla="*/ 1395 w 1479"/>
                  <a:gd name="T21" fmla="*/ 201 h 428"/>
                  <a:gd name="T22" fmla="*/ 119 w 1479"/>
                  <a:gd name="T23" fmla="*/ 425 h 428"/>
                  <a:gd name="T24" fmla="*/ 99 w 1479"/>
                  <a:gd name="T25" fmla="*/ 428 h 428"/>
                  <a:gd name="T26" fmla="*/ 60 w 1479"/>
                  <a:gd name="T27" fmla="*/ 419 h 428"/>
                  <a:gd name="T28" fmla="*/ 29 w 1479"/>
                  <a:gd name="T29" fmla="*/ 397 h 428"/>
                  <a:gd name="T30" fmla="*/ 8 w 1479"/>
                  <a:gd name="T31" fmla="*/ 364 h 428"/>
                  <a:gd name="T32" fmla="*/ 3 w 1479"/>
                  <a:gd name="T33" fmla="*/ 343 h 428"/>
                  <a:gd name="T34" fmla="*/ 0 w 1479"/>
                  <a:gd name="T35" fmla="*/ 324 h 428"/>
                  <a:gd name="T36" fmla="*/ 9 w 1479"/>
                  <a:gd name="T37" fmla="*/ 285 h 428"/>
                  <a:gd name="T38" fmla="*/ 31 w 1479"/>
                  <a:gd name="T39" fmla="*/ 254 h 428"/>
                  <a:gd name="T40" fmla="*/ 65 w 1479"/>
                  <a:gd name="T41" fmla="*/ 232 h 428"/>
                  <a:gd name="T42" fmla="*/ 84 w 1479"/>
                  <a:gd name="T43" fmla="*/ 228 h 428"/>
                  <a:gd name="T44" fmla="*/ 1361 w 1479"/>
                  <a:gd name="T45" fmla="*/ 2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9" h="428">
                    <a:moveTo>
                      <a:pt x="1361" y="2"/>
                    </a:moveTo>
                    <a:lnTo>
                      <a:pt x="1381" y="0"/>
                    </a:lnTo>
                    <a:lnTo>
                      <a:pt x="1420" y="9"/>
                    </a:lnTo>
                    <a:lnTo>
                      <a:pt x="1451" y="31"/>
                    </a:lnTo>
                    <a:lnTo>
                      <a:pt x="1473" y="65"/>
                    </a:lnTo>
                    <a:lnTo>
                      <a:pt x="1477" y="84"/>
                    </a:lnTo>
                    <a:lnTo>
                      <a:pt x="1479" y="105"/>
                    </a:lnTo>
                    <a:lnTo>
                      <a:pt x="1470" y="142"/>
                    </a:lnTo>
                    <a:lnTo>
                      <a:pt x="1448" y="175"/>
                    </a:lnTo>
                    <a:lnTo>
                      <a:pt x="1416" y="196"/>
                    </a:lnTo>
                    <a:lnTo>
                      <a:pt x="1395" y="201"/>
                    </a:lnTo>
                    <a:lnTo>
                      <a:pt x="119" y="425"/>
                    </a:lnTo>
                    <a:lnTo>
                      <a:pt x="99" y="428"/>
                    </a:lnTo>
                    <a:lnTo>
                      <a:pt x="60" y="419"/>
                    </a:lnTo>
                    <a:lnTo>
                      <a:pt x="29" y="397"/>
                    </a:lnTo>
                    <a:lnTo>
                      <a:pt x="8" y="364"/>
                    </a:lnTo>
                    <a:lnTo>
                      <a:pt x="3" y="343"/>
                    </a:lnTo>
                    <a:lnTo>
                      <a:pt x="0" y="324"/>
                    </a:lnTo>
                    <a:lnTo>
                      <a:pt x="9" y="285"/>
                    </a:lnTo>
                    <a:lnTo>
                      <a:pt x="31" y="254"/>
                    </a:lnTo>
                    <a:lnTo>
                      <a:pt x="65" y="232"/>
                    </a:lnTo>
                    <a:lnTo>
                      <a:pt x="84" y="228"/>
                    </a:lnTo>
                    <a:lnTo>
                      <a:pt x="1361"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solidFill>
                    <a:schemeClr val="bg1"/>
                  </a:solidFill>
                </a:endParaRPr>
              </a:p>
            </p:txBody>
          </p:sp>
          <p:sp>
            <p:nvSpPr>
              <p:cNvPr id="21" name="Freeform 58">
                <a:extLst>
                  <a:ext uri="{FF2B5EF4-FFF2-40B4-BE49-F238E27FC236}">
                    <a16:creationId xmlns:a16="http://schemas.microsoft.com/office/drawing/2014/main" id="{4C75F18F-1989-4A9E-90FB-7289F9D285A2}"/>
                  </a:ext>
                </a:extLst>
              </p:cNvPr>
              <p:cNvSpPr>
                <a:spLocks/>
              </p:cNvSpPr>
              <p:nvPr/>
            </p:nvSpPr>
            <p:spPr bwMode="auto">
              <a:xfrm>
                <a:off x="4463719" y="1769606"/>
                <a:ext cx="79375" cy="593725"/>
              </a:xfrm>
              <a:custGeom>
                <a:avLst/>
                <a:gdLst>
                  <a:gd name="T0" fmla="*/ 0 w 202"/>
                  <a:gd name="T1" fmla="*/ 102 h 1498"/>
                  <a:gd name="T2" fmla="*/ 1 w 202"/>
                  <a:gd name="T3" fmla="*/ 81 h 1498"/>
                  <a:gd name="T4" fmla="*/ 16 w 202"/>
                  <a:gd name="T5" fmla="*/ 45 h 1498"/>
                  <a:gd name="T6" fmla="*/ 44 w 202"/>
                  <a:gd name="T7" fmla="*/ 17 h 1498"/>
                  <a:gd name="T8" fmla="*/ 80 w 202"/>
                  <a:gd name="T9" fmla="*/ 2 h 1498"/>
                  <a:gd name="T10" fmla="*/ 101 w 202"/>
                  <a:gd name="T11" fmla="*/ 0 h 1498"/>
                  <a:gd name="T12" fmla="*/ 121 w 202"/>
                  <a:gd name="T13" fmla="*/ 2 h 1498"/>
                  <a:gd name="T14" fmla="*/ 158 w 202"/>
                  <a:gd name="T15" fmla="*/ 17 h 1498"/>
                  <a:gd name="T16" fmla="*/ 185 w 202"/>
                  <a:gd name="T17" fmla="*/ 45 h 1498"/>
                  <a:gd name="T18" fmla="*/ 200 w 202"/>
                  <a:gd name="T19" fmla="*/ 81 h 1498"/>
                  <a:gd name="T20" fmla="*/ 202 w 202"/>
                  <a:gd name="T21" fmla="*/ 102 h 1498"/>
                  <a:gd name="T22" fmla="*/ 202 w 202"/>
                  <a:gd name="T23" fmla="*/ 1398 h 1498"/>
                  <a:gd name="T24" fmla="*/ 200 w 202"/>
                  <a:gd name="T25" fmla="*/ 1417 h 1498"/>
                  <a:gd name="T26" fmla="*/ 185 w 202"/>
                  <a:gd name="T27" fmla="*/ 1454 h 1498"/>
                  <a:gd name="T28" fmla="*/ 158 w 202"/>
                  <a:gd name="T29" fmla="*/ 1481 h 1498"/>
                  <a:gd name="T30" fmla="*/ 121 w 202"/>
                  <a:gd name="T31" fmla="*/ 1496 h 1498"/>
                  <a:gd name="T32" fmla="*/ 101 w 202"/>
                  <a:gd name="T33" fmla="*/ 1498 h 1498"/>
                  <a:gd name="T34" fmla="*/ 80 w 202"/>
                  <a:gd name="T35" fmla="*/ 1496 h 1498"/>
                  <a:gd name="T36" fmla="*/ 44 w 202"/>
                  <a:gd name="T37" fmla="*/ 1481 h 1498"/>
                  <a:gd name="T38" fmla="*/ 16 w 202"/>
                  <a:gd name="T39" fmla="*/ 1454 h 1498"/>
                  <a:gd name="T40" fmla="*/ 1 w 202"/>
                  <a:gd name="T41" fmla="*/ 1417 h 1498"/>
                  <a:gd name="T42" fmla="*/ 0 w 202"/>
                  <a:gd name="T43" fmla="*/ 1398 h 1498"/>
                  <a:gd name="T44" fmla="*/ 0 w 202"/>
                  <a:gd name="T45" fmla="*/ 102 h 1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2" h="1498">
                    <a:moveTo>
                      <a:pt x="0" y="102"/>
                    </a:moveTo>
                    <a:lnTo>
                      <a:pt x="1" y="81"/>
                    </a:lnTo>
                    <a:lnTo>
                      <a:pt x="16" y="45"/>
                    </a:lnTo>
                    <a:lnTo>
                      <a:pt x="44" y="17"/>
                    </a:lnTo>
                    <a:lnTo>
                      <a:pt x="80" y="2"/>
                    </a:lnTo>
                    <a:lnTo>
                      <a:pt x="101" y="0"/>
                    </a:lnTo>
                    <a:lnTo>
                      <a:pt x="121" y="2"/>
                    </a:lnTo>
                    <a:lnTo>
                      <a:pt x="158" y="17"/>
                    </a:lnTo>
                    <a:lnTo>
                      <a:pt x="185" y="45"/>
                    </a:lnTo>
                    <a:lnTo>
                      <a:pt x="200" y="81"/>
                    </a:lnTo>
                    <a:lnTo>
                      <a:pt x="202" y="102"/>
                    </a:lnTo>
                    <a:lnTo>
                      <a:pt x="202" y="1398"/>
                    </a:lnTo>
                    <a:lnTo>
                      <a:pt x="200" y="1417"/>
                    </a:lnTo>
                    <a:lnTo>
                      <a:pt x="185" y="1454"/>
                    </a:lnTo>
                    <a:lnTo>
                      <a:pt x="158" y="1481"/>
                    </a:lnTo>
                    <a:lnTo>
                      <a:pt x="121" y="1496"/>
                    </a:lnTo>
                    <a:lnTo>
                      <a:pt x="101" y="1498"/>
                    </a:lnTo>
                    <a:lnTo>
                      <a:pt x="80" y="1496"/>
                    </a:lnTo>
                    <a:lnTo>
                      <a:pt x="44" y="1481"/>
                    </a:lnTo>
                    <a:lnTo>
                      <a:pt x="16" y="1454"/>
                    </a:lnTo>
                    <a:lnTo>
                      <a:pt x="1" y="1417"/>
                    </a:lnTo>
                    <a:lnTo>
                      <a:pt x="0" y="1398"/>
                    </a:lnTo>
                    <a:lnTo>
                      <a:pt x="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solidFill>
                    <a:schemeClr val="bg1"/>
                  </a:solidFill>
                </a:endParaRPr>
              </a:p>
            </p:txBody>
          </p:sp>
          <p:sp>
            <p:nvSpPr>
              <p:cNvPr id="22" name="Freeform 59">
                <a:extLst>
                  <a:ext uri="{FF2B5EF4-FFF2-40B4-BE49-F238E27FC236}">
                    <a16:creationId xmlns:a16="http://schemas.microsoft.com/office/drawing/2014/main" id="{64544016-4745-4745-9934-01D5DE4E7CD1}"/>
                  </a:ext>
                </a:extLst>
              </p:cNvPr>
              <p:cNvSpPr>
                <a:spLocks/>
              </p:cNvSpPr>
              <p:nvPr/>
            </p:nvSpPr>
            <p:spPr bwMode="auto">
              <a:xfrm>
                <a:off x="3938256" y="1863269"/>
                <a:ext cx="255588" cy="561975"/>
              </a:xfrm>
              <a:custGeom>
                <a:avLst/>
                <a:gdLst>
                  <a:gd name="T0" fmla="*/ 6 w 644"/>
                  <a:gd name="T1" fmla="*/ 134 h 1418"/>
                  <a:gd name="T2" fmla="*/ 0 w 644"/>
                  <a:gd name="T3" fmla="*/ 114 h 1418"/>
                  <a:gd name="T4" fmla="*/ 2 w 644"/>
                  <a:gd name="T5" fmla="*/ 75 h 1418"/>
                  <a:gd name="T6" fmla="*/ 18 w 644"/>
                  <a:gd name="T7" fmla="*/ 40 h 1418"/>
                  <a:gd name="T8" fmla="*/ 48 w 644"/>
                  <a:gd name="T9" fmla="*/ 13 h 1418"/>
                  <a:gd name="T10" fmla="*/ 66 w 644"/>
                  <a:gd name="T11" fmla="*/ 5 h 1418"/>
                  <a:gd name="T12" fmla="*/ 85 w 644"/>
                  <a:gd name="T13" fmla="*/ 0 h 1418"/>
                  <a:gd name="T14" fmla="*/ 124 w 644"/>
                  <a:gd name="T15" fmla="*/ 1 h 1418"/>
                  <a:gd name="T16" fmla="*/ 159 w 644"/>
                  <a:gd name="T17" fmla="*/ 18 h 1418"/>
                  <a:gd name="T18" fmla="*/ 186 w 644"/>
                  <a:gd name="T19" fmla="*/ 47 h 1418"/>
                  <a:gd name="T20" fmla="*/ 194 w 644"/>
                  <a:gd name="T21" fmla="*/ 65 h 1418"/>
                  <a:gd name="T22" fmla="*/ 638 w 644"/>
                  <a:gd name="T23" fmla="*/ 1283 h 1418"/>
                  <a:gd name="T24" fmla="*/ 644 w 644"/>
                  <a:gd name="T25" fmla="*/ 1303 h 1418"/>
                  <a:gd name="T26" fmla="*/ 641 w 644"/>
                  <a:gd name="T27" fmla="*/ 1342 h 1418"/>
                  <a:gd name="T28" fmla="*/ 625 w 644"/>
                  <a:gd name="T29" fmla="*/ 1377 h 1418"/>
                  <a:gd name="T30" fmla="*/ 596 w 644"/>
                  <a:gd name="T31" fmla="*/ 1404 h 1418"/>
                  <a:gd name="T32" fmla="*/ 578 w 644"/>
                  <a:gd name="T33" fmla="*/ 1412 h 1418"/>
                  <a:gd name="T34" fmla="*/ 558 w 644"/>
                  <a:gd name="T35" fmla="*/ 1418 h 1418"/>
                  <a:gd name="T36" fmla="*/ 518 w 644"/>
                  <a:gd name="T37" fmla="*/ 1416 h 1418"/>
                  <a:gd name="T38" fmla="*/ 483 w 644"/>
                  <a:gd name="T39" fmla="*/ 1399 h 1418"/>
                  <a:gd name="T40" fmla="*/ 457 w 644"/>
                  <a:gd name="T41" fmla="*/ 1370 h 1418"/>
                  <a:gd name="T42" fmla="*/ 450 w 644"/>
                  <a:gd name="T43" fmla="*/ 1352 h 1418"/>
                  <a:gd name="T44" fmla="*/ 6 w 644"/>
                  <a:gd name="T45" fmla="*/ 134 h 1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4" h="1418">
                    <a:moveTo>
                      <a:pt x="6" y="134"/>
                    </a:moveTo>
                    <a:lnTo>
                      <a:pt x="0" y="114"/>
                    </a:lnTo>
                    <a:lnTo>
                      <a:pt x="2" y="75"/>
                    </a:lnTo>
                    <a:lnTo>
                      <a:pt x="18" y="40"/>
                    </a:lnTo>
                    <a:lnTo>
                      <a:pt x="48" y="13"/>
                    </a:lnTo>
                    <a:lnTo>
                      <a:pt x="66" y="5"/>
                    </a:lnTo>
                    <a:lnTo>
                      <a:pt x="85" y="0"/>
                    </a:lnTo>
                    <a:lnTo>
                      <a:pt x="124" y="1"/>
                    </a:lnTo>
                    <a:lnTo>
                      <a:pt x="159" y="18"/>
                    </a:lnTo>
                    <a:lnTo>
                      <a:pt x="186" y="47"/>
                    </a:lnTo>
                    <a:lnTo>
                      <a:pt x="194" y="65"/>
                    </a:lnTo>
                    <a:lnTo>
                      <a:pt x="638" y="1283"/>
                    </a:lnTo>
                    <a:lnTo>
                      <a:pt x="644" y="1303"/>
                    </a:lnTo>
                    <a:lnTo>
                      <a:pt x="641" y="1342"/>
                    </a:lnTo>
                    <a:lnTo>
                      <a:pt x="625" y="1377"/>
                    </a:lnTo>
                    <a:lnTo>
                      <a:pt x="596" y="1404"/>
                    </a:lnTo>
                    <a:lnTo>
                      <a:pt x="578" y="1412"/>
                    </a:lnTo>
                    <a:lnTo>
                      <a:pt x="558" y="1418"/>
                    </a:lnTo>
                    <a:lnTo>
                      <a:pt x="518" y="1416"/>
                    </a:lnTo>
                    <a:lnTo>
                      <a:pt x="483" y="1399"/>
                    </a:lnTo>
                    <a:lnTo>
                      <a:pt x="457" y="1370"/>
                    </a:lnTo>
                    <a:lnTo>
                      <a:pt x="450" y="1352"/>
                    </a:lnTo>
                    <a:lnTo>
                      <a:pt x="6"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solidFill>
                    <a:schemeClr val="bg1"/>
                  </a:solidFill>
                </a:endParaRPr>
              </a:p>
            </p:txBody>
          </p:sp>
          <p:sp>
            <p:nvSpPr>
              <p:cNvPr id="23" name="Freeform 60">
                <a:extLst>
                  <a:ext uri="{FF2B5EF4-FFF2-40B4-BE49-F238E27FC236}">
                    <a16:creationId xmlns:a16="http://schemas.microsoft.com/office/drawing/2014/main" id="{46D62507-F2A9-4620-A365-3829ACB57ADF}"/>
                  </a:ext>
                </a:extLst>
              </p:cNvPr>
              <p:cNvSpPr>
                <a:spLocks/>
              </p:cNvSpPr>
              <p:nvPr/>
            </p:nvSpPr>
            <p:spPr bwMode="auto">
              <a:xfrm>
                <a:off x="3474706" y="2129969"/>
                <a:ext cx="411163" cy="473075"/>
              </a:xfrm>
              <a:custGeom>
                <a:avLst/>
                <a:gdLst>
                  <a:gd name="T0" fmla="*/ 25 w 1035"/>
                  <a:gd name="T1" fmla="*/ 164 h 1193"/>
                  <a:gd name="T2" fmla="*/ 12 w 1035"/>
                  <a:gd name="T3" fmla="*/ 149 h 1193"/>
                  <a:gd name="T4" fmla="*/ 0 w 1035"/>
                  <a:gd name="T5" fmla="*/ 111 h 1193"/>
                  <a:gd name="T6" fmla="*/ 4 w 1035"/>
                  <a:gd name="T7" fmla="*/ 72 h 1193"/>
                  <a:gd name="T8" fmla="*/ 22 w 1035"/>
                  <a:gd name="T9" fmla="*/ 37 h 1193"/>
                  <a:gd name="T10" fmla="*/ 36 w 1035"/>
                  <a:gd name="T11" fmla="*/ 23 h 1193"/>
                  <a:gd name="T12" fmla="*/ 53 w 1035"/>
                  <a:gd name="T13" fmla="*/ 11 h 1193"/>
                  <a:gd name="T14" fmla="*/ 91 w 1035"/>
                  <a:gd name="T15" fmla="*/ 0 h 1193"/>
                  <a:gd name="T16" fmla="*/ 130 w 1035"/>
                  <a:gd name="T17" fmla="*/ 3 h 1193"/>
                  <a:gd name="T18" fmla="*/ 165 w 1035"/>
                  <a:gd name="T19" fmla="*/ 20 h 1193"/>
                  <a:gd name="T20" fmla="*/ 179 w 1035"/>
                  <a:gd name="T21" fmla="*/ 36 h 1193"/>
                  <a:gd name="T22" fmla="*/ 1011 w 1035"/>
                  <a:gd name="T23" fmla="*/ 1029 h 1193"/>
                  <a:gd name="T24" fmla="*/ 1023 w 1035"/>
                  <a:gd name="T25" fmla="*/ 1046 h 1193"/>
                  <a:gd name="T26" fmla="*/ 1035 w 1035"/>
                  <a:gd name="T27" fmla="*/ 1083 h 1193"/>
                  <a:gd name="T28" fmla="*/ 1032 w 1035"/>
                  <a:gd name="T29" fmla="*/ 1121 h 1193"/>
                  <a:gd name="T30" fmla="*/ 1014 w 1035"/>
                  <a:gd name="T31" fmla="*/ 1156 h 1193"/>
                  <a:gd name="T32" fmla="*/ 998 w 1035"/>
                  <a:gd name="T33" fmla="*/ 1170 h 1193"/>
                  <a:gd name="T34" fmla="*/ 983 w 1035"/>
                  <a:gd name="T35" fmla="*/ 1182 h 1193"/>
                  <a:gd name="T36" fmla="*/ 945 w 1035"/>
                  <a:gd name="T37" fmla="*/ 1193 h 1193"/>
                  <a:gd name="T38" fmla="*/ 906 w 1035"/>
                  <a:gd name="T39" fmla="*/ 1191 h 1193"/>
                  <a:gd name="T40" fmla="*/ 871 w 1035"/>
                  <a:gd name="T41" fmla="*/ 1173 h 1193"/>
                  <a:gd name="T42" fmla="*/ 857 w 1035"/>
                  <a:gd name="T43" fmla="*/ 1157 h 1193"/>
                  <a:gd name="T44" fmla="*/ 25 w 1035"/>
                  <a:gd name="T45" fmla="*/ 164 h 1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35" h="1193">
                    <a:moveTo>
                      <a:pt x="25" y="164"/>
                    </a:moveTo>
                    <a:lnTo>
                      <a:pt x="12" y="149"/>
                    </a:lnTo>
                    <a:lnTo>
                      <a:pt x="0" y="111"/>
                    </a:lnTo>
                    <a:lnTo>
                      <a:pt x="4" y="72"/>
                    </a:lnTo>
                    <a:lnTo>
                      <a:pt x="22" y="37"/>
                    </a:lnTo>
                    <a:lnTo>
                      <a:pt x="36" y="23"/>
                    </a:lnTo>
                    <a:lnTo>
                      <a:pt x="53" y="11"/>
                    </a:lnTo>
                    <a:lnTo>
                      <a:pt x="91" y="0"/>
                    </a:lnTo>
                    <a:lnTo>
                      <a:pt x="130" y="3"/>
                    </a:lnTo>
                    <a:lnTo>
                      <a:pt x="165" y="20"/>
                    </a:lnTo>
                    <a:lnTo>
                      <a:pt x="179" y="36"/>
                    </a:lnTo>
                    <a:lnTo>
                      <a:pt x="1011" y="1029"/>
                    </a:lnTo>
                    <a:lnTo>
                      <a:pt x="1023" y="1046"/>
                    </a:lnTo>
                    <a:lnTo>
                      <a:pt x="1035" y="1083"/>
                    </a:lnTo>
                    <a:lnTo>
                      <a:pt x="1032" y="1121"/>
                    </a:lnTo>
                    <a:lnTo>
                      <a:pt x="1014" y="1156"/>
                    </a:lnTo>
                    <a:lnTo>
                      <a:pt x="998" y="1170"/>
                    </a:lnTo>
                    <a:lnTo>
                      <a:pt x="983" y="1182"/>
                    </a:lnTo>
                    <a:lnTo>
                      <a:pt x="945" y="1193"/>
                    </a:lnTo>
                    <a:lnTo>
                      <a:pt x="906" y="1191"/>
                    </a:lnTo>
                    <a:lnTo>
                      <a:pt x="871" y="1173"/>
                    </a:lnTo>
                    <a:lnTo>
                      <a:pt x="857" y="1157"/>
                    </a:lnTo>
                    <a:lnTo>
                      <a:pt x="25"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solidFill>
                    <a:schemeClr val="bg1"/>
                  </a:solidFill>
                </a:endParaRPr>
              </a:p>
            </p:txBody>
          </p:sp>
          <p:sp>
            <p:nvSpPr>
              <p:cNvPr id="24" name="Freeform 61">
                <a:extLst>
                  <a:ext uri="{FF2B5EF4-FFF2-40B4-BE49-F238E27FC236}">
                    <a16:creationId xmlns:a16="http://schemas.microsoft.com/office/drawing/2014/main" id="{FD0AD421-BF44-4C12-B1FE-56897FAECCAE}"/>
                  </a:ext>
                </a:extLst>
              </p:cNvPr>
              <p:cNvSpPr>
                <a:spLocks/>
              </p:cNvSpPr>
              <p:nvPr/>
            </p:nvSpPr>
            <p:spPr bwMode="auto">
              <a:xfrm>
                <a:off x="3131806" y="2537956"/>
                <a:ext cx="525463" cy="338138"/>
              </a:xfrm>
              <a:custGeom>
                <a:avLst/>
                <a:gdLst>
                  <a:gd name="T0" fmla="*/ 50 w 1323"/>
                  <a:gd name="T1" fmla="*/ 188 h 850"/>
                  <a:gd name="T2" fmla="*/ 32 w 1323"/>
                  <a:gd name="T3" fmla="*/ 176 h 850"/>
                  <a:gd name="T4" fmla="*/ 9 w 1323"/>
                  <a:gd name="T5" fmla="*/ 145 h 850"/>
                  <a:gd name="T6" fmla="*/ 0 w 1323"/>
                  <a:gd name="T7" fmla="*/ 108 h 850"/>
                  <a:gd name="T8" fmla="*/ 3 w 1323"/>
                  <a:gd name="T9" fmla="*/ 69 h 850"/>
                  <a:gd name="T10" fmla="*/ 13 w 1323"/>
                  <a:gd name="T11" fmla="*/ 51 h 850"/>
                  <a:gd name="T12" fmla="*/ 24 w 1323"/>
                  <a:gd name="T13" fmla="*/ 34 h 850"/>
                  <a:gd name="T14" fmla="*/ 55 w 1323"/>
                  <a:gd name="T15" fmla="*/ 10 h 850"/>
                  <a:gd name="T16" fmla="*/ 93 w 1323"/>
                  <a:gd name="T17" fmla="*/ 0 h 850"/>
                  <a:gd name="T18" fmla="*/ 132 w 1323"/>
                  <a:gd name="T19" fmla="*/ 5 h 850"/>
                  <a:gd name="T20" fmla="*/ 150 w 1323"/>
                  <a:gd name="T21" fmla="*/ 14 h 850"/>
                  <a:gd name="T22" fmla="*/ 1273 w 1323"/>
                  <a:gd name="T23" fmla="*/ 662 h 850"/>
                  <a:gd name="T24" fmla="*/ 1289 w 1323"/>
                  <a:gd name="T25" fmla="*/ 674 h 850"/>
                  <a:gd name="T26" fmla="*/ 1313 w 1323"/>
                  <a:gd name="T27" fmla="*/ 705 h 850"/>
                  <a:gd name="T28" fmla="*/ 1323 w 1323"/>
                  <a:gd name="T29" fmla="*/ 742 h 850"/>
                  <a:gd name="T30" fmla="*/ 1318 w 1323"/>
                  <a:gd name="T31" fmla="*/ 780 h 850"/>
                  <a:gd name="T32" fmla="*/ 1309 w 1323"/>
                  <a:gd name="T33" fmla="*/ 800 h 850"/>
                  <a:gd name="T34" fmla="*/ 1297 w 1323"/>
                  <a:gd name="T35" fmla="*/ 817 h 850"/>
                  <a:gd name="T36" fmla="*/ 1266 w 1323"/>
                  <a:gd name="T37" fmla="*/ 840 h 850"/>
                  <a:gd name="T38" fmla="*/ 1230 w 1323"/>
                  <a:gd name="T39" fmla="*/ 850 h 850"/>
                  <a:gd name="T40" fmla="*/ 1191 w 1323"/>
                  <a:gd name="T41" fmla="*/ 845 h 850"/>
                  <a:gd name="T42" fmla="*/ 1171 w 1323"/>
                  <a:gd name="T43" fmla="*/ 836 h 850"/>
                  <a:gd name="T44" fmla="*/ 50 w 1323"/>
                  <a:gd name="T45" fmla="*/ 188 h 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3" h="850">
                    <a:moveTo>
                      <a:pt x="50" y="188"/>
                    </a:moveTo>
                    <a:lnTo>
                      <a:pt x="32" y="176"/>
                    </a:lnTo>
                    <a:lnTo>
                      <a:pt x="9" y="145"/>
                    </a:lnTo>
                    <a:lnTo>
                      <a:pt x="0" y="108"/>
                    </a:lnTo>
                    <a:lnTo>
                      <a:pt x="3" y="69"/>
                    </a:lnTo>
                    <a:lnTo>
                      <a:pt x="13" y="51"/>
                    </a:lnTo>
                    <a:lnTo>
                      <a:pt x="24" y="34"/>
                    </a:lnTo>
                    <a:lnTo>
                      <a:pt x="55" y="10"/>
                    </a:lnTo>
                    <a:lnTo>
                      <a:pt x="93" y="0"/>
                    </a:lnTo>
                    <a:lnTo>
                      <a:pt x="132" y="5"/>
                    </a:lnTo>
                    <a:lnTo>
                      <a:pt x="150" y="14"/>
                    </a:lnTo>
                    <a:lnTo>
                      <a:pt x="1273" y="662"/>
                    </a:lnTo>
                    <a:lnTo>
                      <a:pt x="1289" y="674"/>
                    </a:lnTo>
                    <a:lnTo>
                      <a:pt x="1313" y="705"/>
                    </a:lnTo>
                    <a:lnTo>
                      <a:pt x="1323" y="742"/>
                    </a:lnTo>
                    <a:lnTo>
                      <a:pt x="1318" y="780"/>
                    </a:lnTo>
                    <a:lnTo>
                      <a:pt x="1309" y="800"/>
                    </a:lnTo>
                    <a:lnTo>
                      <a:pt x="1297" y="817"/>
                    </a:lnTo>
                    <a:lnTo>
                      <a:pt x="1266" y="840"/>
                    </a:lnTo>
                    <a:lnTo>
                      <a:pt x="1230" y="850"/>
                    </a:lnTo>
                    <a:lnTo>
                      <a:pt x="1191" y="845"/>
                    </a:lnTo>
                    <a:lnTo>
                      <a:pt x="1171" y="836"/>
                    </a:lnTo>
                    <a:lnTo>
                      <a:pt x="50" y="1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solidFill>
                    <a:schemeClr val="bg1"/>
                  </a:solidFill>
                </a:endParaRPr>
              </a:p>
            </p:txBody>
          </p:sp>
          <p:sp>
            <p:nvSpPr>
              <p:cNvPr id="25" name="Freeform 62">
                <a:extLst>
                  <a:ext uri="{FF2B5EF4-FFF2-40B4-BE49-F238E27FC236}">
                    <a16:creationId xmlns:a16="http://schemas.microsoft.com/office/drawing/2014/main" id="{BA7531B5-E5DF-4C7F-B662-7793C9907A24}"/>
                  </a:ext>
                </a:extLst>
              </p:cNvPr>
              <p:cNvSpPr>
                <a:spLocks/>
              </p:cNvSpPr>
              <p:nvPr/>
            </p:nvSpPr>
            <p:spPr bwMode="auto">
              <a:xfrm>
                <a:off x="2949244" y="3039606"/>
                <a:ext cx="585788" cy="169863"/>
              </a:xfrm>
              <a:custGeom>
                <a:avLst/>
                <a:gdLst>
                  <a:gd name="T0" fmla="*/ 84 w 1479"/>
                  <a:gd name="T1" fmla="*/ 201 h 428"/>
                  <a:gd name="T2" fmla="*/ 64 w 1479"/>
                  <a:gd name="T3" fmla="*/ 196 h 428"/>
                  <a:gd name="T4" fmla="*/ 31 w 1479"/>
                  <a:gd name="T5" fmla="*/ 175 h 428"/>
                  <a:gd name="T6" fmla="*/ 9 w 1479"/>
                  <a:gd name="T7" fmla="*/ 142 h 428"/>
                  <a:gd name="T8" fmla="*/ 0 w 1479"/>
                  <a:gd name="T9" fmla="*/ 105 h 428"/>
                  <a:gd name="T10" fmla="*/ 3 w 1479"/>
                  <a:gd name="T11" fmla="*/ 84 h 428"/>
                  <a:gd name="T12" fmla="*/ 7 w 1479"/>
                  <a:gd name="T13" fmla="*/ 65 h 428"/>
                  <a:gd name="T14" fmla="*/ 29 w 1479"/>
                  <a:gd name="T15" fmla="*/ 31 h 428"/>
                  <a:gd name="T16" fmla="*/ 60 w 1479"/>
                  <a:gd name="T17" fmla="*/ 9 h 428"/>
                  <a:gd name="T18" fmla="*/ 99 w 1479"/>
                  <a:gd name="T19" fmla="*/ 0 h 428"/>
                  <a:gd name="T20" fmla="*/ 118 w 1479"/>
                  <a:gd name="T21" fmla="*/ 2 h 428"/>
                  <a:gd name="T22" fmla="*/ 1395 w 1479"/>
                  <a:gd name="T23" fmla="*/ 228 h 428"/>
                  <a:gd name="T24" fmla="*/ 1414 w 1479"/>
                  <a:gd name="T25" fmla="*/ 232 h 428"/>
                  <a:gd name="T26" fmla="*/ 1448 w 1479"/>
                  <a:gd name="T27" fmla="*/ 254 h 428"/>
                  <a:gd name="T28" fmla="*/ 1470 w 1479"/>
                  <a:gd name="T29" fmla="*/ 285 h 428"/>
                  <a:gd name="T30" fmla="*/ 1479 w 1479"/>
                  <a:gd name="T31" fmla="*/ 324 h 428"/>
                  <a:gd name="T32" fmla="*/ 1477 w 1479"/>
                  <a:gd name="T33" fmla="*/ 343 h 428"/>
                  <a:gd name="T34" fmla="*/ 1471 w 1479"/>
                  <a:gd name="T35" fmla="*/ 364 h 428"/>
                  <a:gd name="T36" fmla="*/ 1451 w 1479"/>
                  <a:gd name="T37" fmla="*/ 397 h 428"/>
                  <a:gd name="T38" fmla="*/ 1420 w 1479"/>
                  <a:gd name="T39" fmla="*/ 419 h 428"/>
                  <a:gd name="T40" fmla="*/ 1381 w 1479"/>
                  <a:gd name="T41" fmla="*/ 428 h 428"/>
                  <a:gd name="T42" fmla="*/ 1360 w 1479"/>
                  <a:gd name="T43" fmla="*/ 425 h 428"/>
                  <a:gd name="T44" fmla="*/ 84 w 1479"/>
                  <a:gd name="T45" fmla="*/ 201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79" h="428">
                    <a:moveTo>
                      <a:pt x="84" y="201"/>
                    </a:moveTo>
                    <a:lnTo>
                      <a:pt x="64" y="196"/>
                    </a:lnTo>
                    <a:lnTo>
                      <a:pt x="31" y="175"/>
                    </a:lnTo>
                    <a:lnTo>
                      <a:pt x="9" y="142"/>
                    </a:lnTo>
                    <a:lnTo>
                      <a:pt x="0" y="105"/>
                    </a:lnTo>
                    <a:lnTo>
                      <a:pt x="3" y="84"/>
                    </a:lnTo>
                    <a:lnTo>
                      <a:pt x="7" y="65"/>
                    </a:lnTo>
                    <a:lnTo>
                      <a:pt x="29" y="31"/>
                    </a:lnTo>
                    <a:lnTo>
                      <a:pt x="60" y="9"/>
                    </a:lnTo>
                    <a:lnTo>
                      <a:pt x="99" y="0"/>
                    </a:lnTo>
                    <a:lnTo>
                      <a:pt x="118" y="2"/>
                    </a:lnTo>
                    <a:lnTo>
                      <a:pt x="1395" y="228"/>
                    </a:lnTo>
                    <a:lnTo>
                      <a:pt x="1414" y="232"/>
                    </a:lnTo>
                    <a:lnTo>
                      <a:pt x="1448" y="254"/>
                    </a:lnTo>
                    <a:lnTo>
                      <a:pt x="1470" y="285"/>
                    </a:lnTo>
                    <a:lnTo>
                      <a:pt x="1479" y="324"/>
                    </a:lnTo>
                    <a:lnTo>
                      <a:pt x="1477" y="343"/>
                    </a:lnTo>
                    <a:lnTo>
                      <a:pt x="1471" y="364"/>
                    </a:lnTo>
                    <a:lnTo>
                      <a:pt x="1451" y="397"/>
                    </a:lnTo>
                    <a:lnTo>
                      <a:pt x="1420" y="419"/>
                    </a:lnTo>
                    <a:lnTo>
                      <a:pt x="1381" y="428"/>
                    </a:lnTo>
                    <a:lnTo>
                      <a:pt x="1360" y="425"/>
                    </a:lnTo>
                    <a:lnTo>
                      <a:pt x="84" y="2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100" dirty="0">
                  <a:solidFill>
                    <a:schemeClr val="bg1"/>
                  </a:solidFill>
                </a:endParaRPr>
              </a:p>
            </p:txBody>
          </p:sp>
        </p:grpSp>
        <p:sp>
          <p:nvSpPr>
            <p:cNvPr id="9" name="Rectángulo 8">
              <a:extLst>
                <a:ext uri="{FF2B5EF4-FFF2-40B4-BE49-F238E27FC236}">
                  <a16:creationId xmlns:a16="http://schemas.microsoft.com/office/drawing/2014/main" id="{2F211B36-EE0A-432B-A5E7-A12E3C6C1DCA}"/>
                </a:ext>
              </a:extLst>
            </p:cNvPr>
            <p:cNvSpPr/>
            <p:nvPr/>
          </p:nvSpPr>
          <p:spPr>
            <a:xfrm>
              <a:off x="5385037" y="5232888"/>
              <a:ext cx="213423" cy="354866"/>
            </a:xfrm>
            <a:prstGeom prst="rect">
              <a:avLst/>
            </a:prstGeom>
          </p:spPr>
          <p:txBody>
            <a:bodyPr wrap="none">
              <a:spAutoFit/>
            </a:bodyPr>
            <a:lstStyle/>
            <a:p>
              <a:endParaRPr lang="es-CO" sz="1400" i="1" dirty="0">
                <a:solidFill>
                  <a:schemeClr val="bg1"/>
                </a:solidFill>
                <a:effectLst>
                  <a:outerShdw blurRad="38100" dist="38100" dir="2700000" algn="tl">
                    <a:srgbClr val="000000">
                      <a:alpha val="43137"/>
                    </a:srgbClr>
                  </a:outerShdw>
                </a:effectLst>
              </a:endParaRPr>
            </a:p>
          </p:txBody>
        </p:sp>
        <p:sp>
          <p:nvSpPr>
            <p:cNvPr id="10" name="Rectángulo 9">
              <a:extLst>
                <a:ext uri="{FF2B5EF4-FFF2-40B4-BE49-F238E27FC236}">
                  <a16:creationId xmlns:a16="http://schemas.microsoft.com/office/drawing/2014/main" id="{00D673CC-FCFD-45F5-B646-4385FE40B5D3}"/>
                </a:ext>
              </a:extLst>
            </p:cNvPr>
            <p:cNvSpPr/>
            <p:nvPr/>
          </p:nvSpPr>
          <p:spPr>
            <a:xfrm>
              <a:off x="5923523" y="5554958"/>
              <a:ext cx="213422" cy="354866"/>
            </a:xfrm>
            <a:prstGeom prst="rect">
              <a:avLst/>
            </a:prstGeom>
          </p:spPr>
          <p:txBody>
            <a:bodyPr wrap="none">
              <a:spAutoFit/>
            </a:bodyPr>
            <a:lstStyle/>
            <a:p>
              <a:pPr algn="ctr"/>
              <a:endParaRPr lang="es-CO" sz="1400" dirty="0">
                <a:solidFill>
                  <a:schemeClr val="bg1"/>
                </a:solidFill>
                <a:effectLst>
                  <a:outerShdw blurRad="38100" dist="38100" dir="2700000" algn="tl">
                    <a:srgbClr val="000000">
                      <a:alpha val="43137"/>
                    </a:srgbClr>
                  </a:outerShdw>
                </a:effectLst>
              </a:endParaRPr>
            </a:p>
          </p:txBody>
        </p:sp>
        <p:sp>
          <p:nvSpPr>
            <p:cNvPr id="11" name="Rectangle 105">
              <a:extLst>
                <a:ext uri="{FF2B5EF4-FFF2-40B4-BE49-F238E27FC236}">
                  <a16:creationId xmlns:a16="http://schemas.microsoft.com/office/drawing/2014/main" id="{88033920-D46F-4568-8721-62A9A7794126}"/>
                </a:ext>
              </a:extLst>
            </p:cNvPr>
            <p:cNvSpPr/>
            <p:nvPr/>
          </p:nvSpPr>
          <p:spPr>
            <a:xfrm>
              <a:off x="4082051" y="4140421"/>
              <a:ext cx="615430" cy="319379"/>
            </a:xfrm>
            <a:prstGeom prst="rect">
              <a:avLst/>
            </a:prstGeom>
          </p:spPr>
          <p:txBody>
            <a:bodyPr wrap="square">
              <a:spAutoFit/>
            </a:bodyPr>
            <a:lstStyle/>
            <a:p>
              <a:pPr algn="ctr"/>
              <a:r>
                <a:rPr lang="en-US" sz="1200" dirty="0">
                  <a:solidFill>
                    <a:schemeClr val="bg1"/>
                  </a:solidFill>
                </a:rPr>
                <a:t>la</a:t>
              </a:r>
            </a:p>
          </p:txBody>
        </p:sp>
        <p:sp>
          <p:nvSpPr>
            <p:cNvPr id="12" name="Rectangle 105">
              <a:extLst>
                <a:ext uri="{FF2B5EF4-FFF2-40B4-BE49-F238E27FC236}">
                  <a16:creationId xmlns:a16="http://schemas.microsoft.com/office/drawing/2014/main" id="{21C3D2D1-6A16-49A4-BC98-9688BF00EE82}"/>
                </a:ext>
              </a:extLst>
            </p:cNvPr>
            <p:cNvSpPr/>
            <p:nvPr/>
          </p:nvSpPr>
          <p:spPr>
            <a:xfrm>
              <a:off x="2576199" y="3127839"/>
              <a:ext cx="615430" cy="319379"/>
            </a:xfrm>
            <a:prstGeom prst="rect">
              <a:avLst/>
            </a:prstGeom>
          </p:spPr>
          <p:txBody>
            <a:bodyPr wrap="square">
              <a:spAutoFit/>
            </a:bodyPr>
            <a:lstStyle/>
            <a:p>
              <a:pPr algn="ctr"/>
              <a:r>
                <a:rPr lang="en-US" sz="1200" dirty="0">
                  <a:solidFill>
                    <a:schemeClr val="bg1"/>
                  </a:solidFill>
                </a:rPr>
                <a:t>de</a:t>
              </a:r>
            </a:p>
          </p:txBody>
        </p:sp>
        <p:sp>
          <p:nvSpPr>
            <p:cNvPr id="13" name="Rectangle 105">
              <a:extLst>
                <a:ext uri="{FF2B5EF4-FFF2-40B4-BE49-F238E27FC236}">
                  <a16:creationId xmlns:a16="http://schemas.microsoft.com/office/drawing/2014/main" id="{6E2AADB5-441B-4FE4-A7A9-3A734ECB2A89}"/>
                </a:ext>
              </a:extLst>
            </p:cNvPr>
            <p:cNvSpPr/>
            <p:nvPr/>
          </p:nvSpPr>
          <p:spPr>
            <a:xfrm>
              <a:off x="5320885" y="2472021"/>
              <a:ext cx="615430" cy="319379"/>
            </a:xfrm>
            <a:prstGeom prst="rect">
              <a:avLst/>
            </a:prstGeom>
          </p:spPr>
          <p:txBody>
            <a:bodyPr wrap="square">
              <a:spAutoFit/>
            </a:bodyPr>
            <a:lstStyle/>
            <a:p>
              <a:pPr algn="ctr"/>
              <a:r>
                <a:rPr lang="en-US" sz="1200" dirty="0">
                  <a:solidFill>
                    <a:schemeClr val="bg1"/>
                  </a:solidFill>
                </a:rPr>
                <a:t>o</a:t>
              </a:r>
            </a:p>
          </p:txBody>
        </p:sp>
        <p:sp>
          <p:nvSpPr>
            <p:cNvPr id="14" name="Rectangle 105">
              <a:extLst>
                <a:ext uri="{FF2B5EF4-FFF2-40B4-BE49-F238E27FC236}">
                  <a16:creationId xmlns:a16="http://schemas.microsoft.com/office/drawing/2014/main" id="{F5F5FC0A-ACB7-426D-A9AD-A3A7C25009F4}"/>
                </a:ext>
              </a:extLst>
            </p:cNvPr>
            <p:cNvSpPr/>
            <p:nvPr/>
          </p:nvSpPr>
          <p:spPr>
            <a:xfrm>
              <a:off x="7293152" y="2895200"/>
              <a:ext cx="615430" cy="319379"/>
            </a:xfrm>
            <a:prstGeom prst="rect">
              <a:avLst/>
            </a:prstGeom>
          </p:spPr>
          <p:txBody>
            <a:bodyPr wrap="square">
              <a:spAutoFit/>
            </a:bodyPr>
            <a:lstStyle/>
            <a:p>
              <a:pPr algn="ctr"/>
              <a:r>
                <a:rPr lang="en-US" sz="1200" dirty="0">
                  <a:solidFill>
                    <a:schemeClr val="bg1"/>
                  </a:solidFill>
                </a:rPr>
                <a:t>en</a:t>
              </a:r>
            </a:p>
          </p:txBody>
        </p:sp>
        <p:sp>
          <p:nvSpPr>
            <p:cNvPr id="15" name="Rectangle 105">
              <a:extLst>
                <a:ext uri="{FF2B5EF4-FFF2-40B4-BE49-F238E27FC236}">
                  <a16:creationId xmlns:a16="http://schemas.microsoft.com/office/drawing/2014/main" id="{FE26A19F-7C58-42FA-AD8E-7F77DCACA340}"/>
                </a:ext>
              </a:extLst>
            </p:cNvPr>
            <p:cNvSpPr/>
            <p:nvPr/>
          </p:nvSpPr>
          <p:spPr>
            <a:xfrm>
              <a:off x="7387391" y="3873007"/>
              <a:ext cx="615430" cy="319379"/>
            </a:xfrm>
            <a:prstGeom prst="rect">
              <a:avLst/>
            </a:prstGeom>
          </p:spPr>
          <p:txBody>
            <a:bodyPr wrap="square">
              <a:spAutoFit/>
            </a:bodyPr>
            <a:lstStyle/>
            <a:p>
              <a:pPr algn="ctr"/>
              <a:r>
                <a:rPr lang="en-US" sz="1200" dirty="0">
                  <a:solidFill>
                    <a:schemeClr val="bg1"/>
                  </a:solidFill>
                </a:rPr>
                <a:t>para</a:t>
              </a:r>
            </a:p>
          </p:txBody>
        </p:sp>
        <p:sp>
          <p:nvSpPr>
            <p:cNvPr id="16" name="Rectangle 105">
              <a:extLst>
                <a:ext uri="{FF2B5EF4-FFF2-40B4-BE49-F238E27FC236}">
                  <a16:creationId xmlns:a16="http://schemas.microsoft.com/office/drawing/2014/main" id="{919C0ADB-2D37-4A8F-9211-BACFE0DA9DEC}"/>
                </a:ext>
              </a:extLst>
            </p:cNvPr>
            <p:cNvSpPr/>
            <p:nvPr/>
          </p:nvSpPr>
          <p:spPr>
            <a:xfrm>
              <a:off x="7445552" y="5328686"/>
              <a:ext cx="765904" cy="319379"/>
            </a:xfrm>
            <a:prstGeom prst="rect">
              <a:avLst/>
            </a:prstGeom>
          </p:spPr>
          <p:txBody>
            <a:bodyPr wrap="square">
              <a:spAutoFit/>
            </a:bodyPr>
            <a:lstStyle/>
            <a:p>
              <a:pPr algn="ctr"/>
              <a:r>
                <a:rPr lang="en-US" sz="1200" dirty="0">
                  <a:solidFill>
                    <a:schemeClr val="bg1"/>
                  </a:solidFill>
                </a:rPr>
                <a:t>En la</a:t>
              </a:r>
            </a:p>
          </p:txBody>
        </p:sp>
      </p:grpSp>
    </p:spTree>
    <p:extLst>
      <p:ext uri="{BB962C8B-B14F-4D97-AF65-F5344CB8AC3E}">
        <p14:creationId xmlns:p14="http://schemas.microsoft.com/office/powerpoint/2010/main" val="3066029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6E0BE8-DC4C-4463-8FEE-0E08C69432AF}"/>
              </a:ext>
            </a:extLst>
          </p:cNvPr>
          <p:cNvSpPr>
            <a:spLocks noGrp="1"/>
          </p:cNvSpPr>
          <p:nvPr>
            <p:ph type="title"/>
          </p:nvPr>
        </p:nvSpPr>
        <p:spPr/>
        <p:txBody>
          <a:bodyPr>
            <a:normAutofit fontScale="90000"/>
          </a:bodyPr>
          <a:lstStyle/>
          <a:p>
            <a:r>
              <a:rPr lang="es-MX" dirty="0"/>
              <a:t>Estructura para la vinculación de estudiantes SAEV.</a:t>
            </a:r>
          </a:p>
        </p:txBody>
      </p:sp>
      <p:pic>
        <p:nvPicPr>
          <p:cNvPr id="3" name="Picture 2" descr="https://lh3.googleusercontent.com/eTFdBX8h1Hqm1rjGrvS8jjR3dIICLisUQkQ2GYnkL7Nbtu_KnwRZfM6YnIz4-0xgJKftiAPvKYqF1PV0FuK9H8Cb_TgByiVgozPl1J8wMe1Kap3LpcgmlEEjEKb8M9YwswKgOwI">
            <a:extLst>
              <a:ext uri="{FF2B5EF4-FFF2-40B4-BE49-F238E27FC236}">
                <a16:creationId xmlns:a16="http://schemas.microsoft.com/office/drawing/2014/main" id="{92525773-3766-4426-8B16-27F8D34A6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682" y="1008045"/>
            <a:ext cx="8530881" cy="4375053"/>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175ADF75-E92C-4F27-A9A0-F71D7754BFE3}"/>
              </a:ext>
            </a:extLst>
          </p:cNvPr>
          <p:cNvSpPr/>
          <p:nvPr/>
        </p:nvSpPr>
        <p:spPr>
          <a:xfrm>
            <a:off x="1867538" y="5026941"/>
            <a:ext cx="7501545" cy="461665"/>
          </a:xfrm>
          <a:prstGeom prst="rect">
            <a:avLst/>
          </a:prstGeom>
        </p:spPr>
        <p:txBody>
          <a:bodyPr wrap="square">
            <a:spAutoFit/>
          </a:bodyPr>
          <a:lstStyle/>
          <a:p>
            <a:pPr algn="ctr"/>
            <a:r>
              <a:rPr lang="es-MX" sz="1200" i="1" dirty="0">
                <a:solidFill>
                  <a:srgbClr val="000000"/>
                </a:solidFill>
                <a:latin typeface="Times New Roman" panose="02020603050405020304" pitchFamily="18" charset="0"/>
              </a:rPr>
              <a:t>Figura N1.  Estructura del proceso para la vinculación y selección de estudiantes que se postulen para los semilleros de investigación SAEV. Fuente Autores.</a:t>
            </a:r>
            <a:endParaRPr lang="es-CO" sz="1200" i="1" dirty="0"/>
          </a:p>
        </p:txBody>
      </p:sp>
    </p:spTree>
    <p:extLst>
      <p:ext uri="{BB962C8B-B14F-4D97-AF65-F5344CB8AC3E}">
        <p14:creationId xmlns:p14="http://schemas.microsoft.com/office/powerpoint/2010/main" val="344366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5A1540A-0F50-4506-BFBB-E2E76D1F34AF}"/>
              </a:ext>
            </a:extLst>
          </p:cNvPr>
          <p:cNvGrpSpPr/>
          <p:nvPr/>
        </p:nvGrpSpPr>
        <p:grpSpPr>
          <a:xfrm>
            <a:off x="11522" y="157123"/>
            <a:ext cx="12101096" cy="5948702"/>
            <a:chOff x="11522" y="157123"/>
            <a:chExt cx="12101096" cy="5948702"/>
          </a:xfrm>
        </p:grpSpPr>
        <p:sp>
          <p:nvSpPr>
            <p:cNvPr id="4" name="Rectangle 622">
              <a:extLst>
                <a:ext uri="{FF2B5EF4-FFF2-40B4-BE49-F238E27FC236}">
                  <a16:creationId xmlns:a16="http://schemas.microsoft.com/office/drawing/2014/main" id="{762B7DDF-464B-4B77-8E97-9EB320548666}"/>
                </a:ext>
              </a:extLst>
            </p:cNvPr>
            <p:cNvSpPr>
              <a:spLocks noChangeArrowheads="1"/>
            </p:cNvSpPr>
            <p:nvPr/>
          </p:nvSpPr>
          <p:spPr bwMode="auto">
            <a:xfrm>
              <a:off x="5274976" y="1732629"/>
              <a:ext cx="1490777" cy="1470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137160" numCol="1" anchor="b" anchorCtr="0" compatLnSpc="1">
              <a:prstTxWarp prst="textNoShape">
                <a:avLst/>
              </a:prstTxWarp>
            </a:bodyPr>
            <a:lstStyle/>
            <a:p>
              <a:pPr algn="ctr"/>
              <a:r>
                <a:rPr lang="en-US" sz="2000" b="1" dirty="0">
                  <a:effectLst>
                    <a:outerShdw blurRad="38100" dist="38100" dir="2700000" algn="tl">
                      <a:srgbClr val="000000">
                        <a:alpha val="43137"/>
                      </a:srgbClr>
                    </a:outerShdw>
                  </a:effectLst>
                </a:rPr>
                <a:t>Ejecución</a:t>
              </a:r>
            </a:p>
          </p:txBody>
        </p:sp>
        <p:sp>
          <p:nvSpPr>
            <p:cNvPr id="5" name="Rectangle 614">
              <a:extLst>
                <a:ext uri="{FF2B5EF4-FFF2-40B4-BE49-F238E27FC236}">
                  <a16:creationId xmlns:a16="http://schemas.microsoft.com/office/drawing/2014/main" id="{503B3981-4280-48FF-9B87-B733F361C4CD}"/>
                </a:ext>
              </a:extLst>
            </p:cNvPr>
            <p:cNvSpPr>
              <a:spLocks noChangeArrowheads="1"/>
            </p:cNvSpPr>
            <p:nvPr/>
          </p:nvSpPr>
          <p:spPr bwMode="auto">
            <a:xfrm>
              <a:off x="3527423" y="1732629"/>
              <a:ext cx="1503434" cy="1470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137160" numCol="1" anchor="b" anchorCtr="0" compatLnSpc="1">
              <a:prstTxWarp prst="textNoShape">
                <a:avLst/>
              </a:prstTxWarp>
            </a:bodyPr>
            <a:lstStyle/>
            <a:p>
              <a:pPr algn="ctr"/>
              <a:r>
                <a:rPr lang="en-US" sz="2000" b="1" dirty="0">
                  <a:effectLst>
                    <a:outerShdw blurRad="38100" dist="38100" dir="2700000" algn="tl">
                      <a:srgbClr val="000000">
                        <a:alpha val="43137"/>
                      </a:srgbClr>
                    </a:outerShdw>
                  </a:effectLst>
                </a:rPr>
                <a:t>Planeación</a:t>
              </a:r>
            </a:p>
          </p:txBody>
        </p:sp>
        <p:sp>
          <p:nvSpPr>
            <p:cNvPr id="6" name="Rectangle 604">
              <a:extLst>
                <a:ext uri="{FF2B5EF4-FFF2-40B4-BE49-F238E27FC236}">
                  <a16:creationId xmlns:a16="http://schemas.microsoft.com/office/drawing/2014/main" id="{71907BB6-DAD2-46CD-9D7A-2E4ACD2428FE}"/>
                </a:ext>
              </a:extLst>
            </p:cNvPr>
            <p:cNvSpPr>
              <a:spLocks noChangeArrowheads="1"/>
            </p:cNvSpPr>
            <p:nvPr/>
          </p:nvSpPr>
          <p:spPr bwMode="auto">
            <a:xfrm>
              <a:off x="1810248" y="1709047"/>
              <a:ext cx="1459319" cy="147015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137160" numCol="1" anchor="b" anchorCtr="0" compatLnSpc="1">
              <a:prstTxWarp prst="textNoShape">
                <a:avLst/>
              </a:prstTxWarp>
            </a:bodyPr>
            <a:lstStyle/>
            <a:p>
              <a:pPr algn="ctr"/>
              <a:r>
                <a:rPr lang="en-US" sz="2000" b="1" dirty="0">
                  <a:effectLst>
                    <a:outerShdw blurRad="38100" dist="38100" dir="2700000" algn="tl">
                      <a:srgbClr val="000000">
                        <a:alpha val="43137"/>
                      </a:srgbClr>
                    </a:outerShdw>
                  </a:effectLst>
                </a:rPr>
                <a:t>Vinculación</a:t>
              </a:r>
            </a:p>
          </p:txBody>
        </p:sp>
        <p:sp>
          <p:nvSpPr>
            <p:cNvPr id="7" name="Rectangle 633">
              <a:extLst>
                <a:ext uri="{FF2B5EF4-FFF2-40B4-BE49-F238E27FC236}">
                  <a16:creationId xmlns:a16="http://schemas.microsoft.com/office/drawing/2014/main" id="{BFE0E5B3-F234-4FDE-9A3F-B8AAD0EE6CC7}"/>
                </a:ext>
              </a:extLst>
            </p:cNvPr>
            <p:cNvSpPr>
              <a:spLocks noChangeArrowheads="1"/>
            </p:cNvSpPr>
            <p:nvPr/>
          </p:nvSpPr>
          <p:spPr bwMode="auto">
            <a:xfrm>
              <a:off x="7039713" y="1732629"/>
              <a:ext cx="1471975" cy="1472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137160" numCol="1" anchor="b" anchorCtr="0" compatLnSpc="1">
              <a:prstTxWarp prst="textNoShape">
                <a:avLst/>
              </a:prstTxWarp>
            </a:bodyPr>
            <a:lstStyle/>
            <a:p>
              <a:pPr algn="ctr"/>
              <a:r>
                <a:rPr lang="en-US" sz="2000" dirty="0">
                  <a:solidFill>
                    <a:schemeClr val="bg1">
                      <a:lumMod val="75000"/>
                    </a:schemeClr>
                  </a:solidFill>
                </a:rPr>
                <a:t> </a:t>
              </a:r>
              <a:r>
                <a:rPr lang="en-US" sz="2000" b="1" dirty="0">
                  <a:effectLst>
                    <a:outerShdw blurRad="38100" dist="38100" dir="2700000" algn="tl">
                      <a:srgbClr val="000000">
                        <a:alpha val="43137"/>
                      </a:srgbClr>
                    </a:outerShdw>
                  </a:effectLst>
                </a:rPr>
                <a:t>Seguimiento</a:t>
              </a:r>
            </a:p>
          </p:txBody>
        </p:sp>
        <p:grpSp>
          <p:nvGrpSpPr>
            <p:cNvPr id="8" name="Group 27">
              <a:extLst>
                <a:ext uri="{FF2B5EF4-FFF2-40B4-BE49-F238E27FC236}">
                  <a16:creationId xmlns:a16="http://schemas.microsoft.com/office/drawing/2014/main" id="{09ECE325-EB47-478F-A48B-DB06CD14460C}"/>
                </a:ext>
              </a:extLst>
            </p:cNvPr>
            <p:cNvGrpSpPr/>
            <p:nvPr/>
          </p:nvGrpSpPr>
          <p:grpSpPr>
            <a:xfrm>
              <a:off x="3458817" y="3253078"/>
              <a:ext cx="1590261" cy="2852747"/>
              <a:chOff x="332936" y="2720098"/>
              <a:chExt cx="2937088" cy="3803658"/>
            </a:xfrm>
          </p:grpSpPr>
          <p:sp>
            <p:nvSpPr>
              <p:cNvPr id="34" name="TextBox 28">
                <a:extLst>
                  <a:ext uri="{FF2B5EF4-FFF2-40B4-BE49-F238E27FC236}">
                    <a16:creationId xmlns:a16="http://schemas.microsoft.com/office/drawing/2014/main" id="{71D3D01A-7038-46C6-B231-0485889A070F}"/>
                  </a:ext>
                </a:extLst>
              </p:cNvPr>
              <p:cNvSpPr txBox="1"/>
              <p:nvPr/>
            </p:nvSpPr>
            <p:spPr>
              <a:xfrm>
                <a:off x="332936" y="2720098"/>
                <a:ext cx="2937088" cy="369331"/>
              </a:xfrm>
              <a:prstGeom prst="rect">
                <a:avLst/>
              </a:prstGeom>
              <a:noFill/>
            </p:spPr>
            <p:txBody>
              <a:bodyPr wrap="square" lIns="0" rIns="0" rtlCol="0" anchor="b">
                <a:spAutoFit/>
              </a:bodyPr>
              <a:lstStyle/>
              <a:p>
                <a:pPr algn="ctr"/>
                <a:r>
                  <a:rPr lang="en-US" sz="1200" b="1" dirty="0"/>
                  <a:t>Propuesta </a:t>
                </a:r>
              </a:p>
            </p:txBody>
          </p:sp>
          <p:sp>
            <p:nvSpPr>
              <p:cNvPr id="35" name="TextBox 29">
                <a:extLst>
                  <a:ext uri="{FF2B5EF4-FFF2-40B4-BE49-F238E27FC236}">
                    <a16:creationId xmlns:a16="http://schemas.microsoft.com/office/drawing/2014/main" id="{884D6B82-88B4-4DCB-8A46-97CA0431A5E7}"/>
                  </a:ext>
                </a:extLst>
              </p:cNvPr>
              <p:cNvSpPr txBox="1"/>
              <p:nvPr/>
            </p:nvSpPr>
            <p:spPr>
              <a:xfrm>
                <a:off x="340730" y="3086922"/>
                <a:ext cx="2929294" cy="3436834"/>
              </a:xfrm>
              <a:prstGeom prst="rect">
                <a:avLst/>
              </a:prstGeom>
              <a:noFill/>
            </p:spPr>
            <p:txBody>
              <a:bodyPr wrap="square" lIns="0" rIns="0" rtlCol="0" anchor="t">
                <a:spAutoFit/>
              </a:bodyPr>
              <a:lstStyle/>
              <a:p>
                <a:pPr algn="just"/>
                <a:r>
                  <a:rPr lang="en-US" sz="850" dirty="0">
                    <a:latin typeface="Arial" panose="020B0604020202020204" pitchFamily="34" charset="0"/>
                    <a:cs typeface="Arial" panose="020B0604020202020204" pitchFamily="34" charset="0"/>
                  </a:rPr>
                  <a:t>El líder del semillero debe diseñar una propuesta academica de investigación que el estudiante debe cumplir con los siguientes requisitos: 1. Plantear un cronograma de trabajo para 1 año. aprobado por el Comite de Investigación del programa. 2. Diseño de un compormiso que debe firmar el estudiante para participar en las actividades del semillero, aquellas derivadas de su proyecto de investigación, señalar los productos a entregar y funciones.</a:t>
                </a:r>
              </a:p>
            </p:txBody>
          </p:sp>
        </p:grpSp>
        <p:grpSp>
          <p:nvGrpSpPr>
            <p:cNvPr id="9" name="Group 30">
              <a:extLst>
                <a:ext uri="{FF2B5EF4-FFF2-40B4-BE49-F238E27FC236}">
                  <a16:creationId xmlns:a16="http://schemas.microsoft.com/office/drawing/2014/main" id="{996625B5-5294-4E77-AE3D-F30B8B93C049}"/>
                </a:ext>
              </a:extLst>
            </p:cNvPr>
            <p:cNvGrpSpPr/>
            <p:nvPr/>
          </p:nvGrpSpPr>
          <p:grpSpPr>
            <a:xfrm>
              <a:off x="6934894" y="3263558"/>
              <a:ext cx="1803149" cy="2465024"/>
              <a:chOff x="374637" y="2615497"/>
              <a:chExt cx="2970991" cy="3286703"/>
            </a:xfrm>
          </p:grpSpPr>
          <p:sp>
            <p:nvSpPr>
              <p:cNvPr id="32" name="TextBox 31">
                <a:extLst>
                  <a:ext uri="{FF2B5EF4-FFF2-40B4-BE49-F238E27FC236}">
                    <a16:creationId xmlns:a16="http://schemas.microsoft.com/office/drawing/2014/main" id="{4F3DE2BF-951F-4408-AC3C-2D9BC70ECE1F}"/>
                  </a:ext>
                </a:extLst>
              </p:cNvPr>
              <p:cNvSpPr txBox="1"/>
              <p:nvPr/>
            </p:nvSpPr>
            <p:spPr>
              <a:xfrm>
                <a:off x="374637" y="2615497"/>
                <a:ext cx="2937089" cy="615554"/>
              </a:xfrm>
              <a:prstGeom prst="rect">
                <a:avLst/>
              </a:prstGeom>
              <a:noFill/>
            </p:spPr>
            <p:txBody>
              <a:bodyPr wrap="square" lIns="0" rIns="0" rtlCol="0" anchor="b">
                <a:spAutoFit/>
              </a:bodyPr>
              <a:lstStyle/>
              <a:p>
                <a:pPr algn="ctr"/>
                <a:r>
                  <a:rPr lang="en-US" sz="1200" b="1" dirty="0"/>
                  <a:t>Acompañamiento y Evaluación</a:t>
                </a:r>
              </a:p>
            </p:txBody>
          </p:sp>
          <p:sp>
            <p:nvSpPr>
              <p:cNvPr id="33" name="TextBox 32">
                <a:extLst>
                  <a:ext uri="{FF2B5EF4-FFF2-40B4-BE49-F238E27FC236}">
                    <a16:creationId xmlns:a16="http://schemas.microsoft.com/office/drawing/2014/main" id="{3A778824-6A4C-4883-BF46-758583B114BD}"/>
                  </a:ext>
                </a:extLst>
              </p:cNvPr>
              <p:cNvSpPr txBox="1"/>
              <p:nvPr/>
            </p:nvSpPr>
            <p:spPr>
              <a:xfrm>
                <a:off x="416334" y="3162985"/>
                <a:ext cx="2929294" cy="2739215"/>
              </a:xfrm>
              <a:prstGeom prst="rect">
                <a:avLst/>
              </a:prstGeom>
              <a:noFill/>
            </p:spPr>
            <p:txBody>
              <a:bodyPr wrap="square" lIns="0" rIns="0" rtlCol="0" anchor="t">
                <a:spAutoFit/>
              </a:bodyPr>
              <a:lstStyle/>
              <a:p>
                <a:pPr algn="just"/>
                <a:r>
                  <a:rPr lang="es-CO" sz="850" dirty="0">
                    <a:latin typeface="Arial" panose="020B0604020202020204" pitchFamily="34" charset="0"/>
                    <a:cs typeface="Arial" panose="020B0604020202020204" pitchFamily="34" charset="0"/>
                  </a:rPr>
                  <a:t>El líder del semillero retroalimenta de manera periódica los avances que realiza el estudiante. Al finalizar cada nivel del semillero se entrega al Comité de Investigación del programa el informe de cumplimiento de las actividades desarrollado por el estudiante. La nota mínima de aprobación es 4,5 (política SAEV). El trabajo conjunto </a:t>
                </a:r>
              </a:p>
              <a:p>
                <a:pPr algn="just"/>
                <a:r>
                  <a:rPr lang="es-CO" sz="850" dirty="0">
                    <a:latin typeface="Arial" panose="020B0604020202020204" pitchFamily="34" charset="0"/>
                    <a:cs typeface="Arial" panose="020B0604020202020204" pitchFamily="34" charset="0"/>
                  </a:rPr>
                  <a:t>docente - estudiante permite generar productos de investigación para su visualización en eventos de divulgación científica.</a:t>
                </a:r>
              </a:p>
              <a:p>
                <a:pPr algn="just"/>
                <a:endParaRPr lang="en-US" sz="850" dirty="0">
                  <a:latin typeface="Arial" panose="020B0604020202020204" pitchFamily="34" charset="0"/>
                  <a:cs typeface="Arial" panose="020B0604020202020204" pitchFamily="34" charset="0"/>
                </a:endParaRPr>
              </a:p>
            </p:txBody>
          </p:sp>
        </p:grpSp>
        <p:grpSp>
          <p:nvGrpSpPr>
            <p:cNvPr id="10" name="Group 33">
              <a:extLst>
                <a:ext uri="{FF2B5EF4-FFF2-40B4-BE49-F238E27FC236}">
                  <a16:creationId xmlns:a16="http://schemas.microsoft.com/office/drawing/2014/main" id="{57622727-3F0F-4D9F-98E9-2A650DAA974D}"/>
                </a:ext>
              </a:extLst>
            </p:cNvPr>
            <p:cNvGrpSpPr/>
            <p:nvPr/>
          </p:nvGrpSpPr>
          <p:grpSpPr>
            <a:xfrm>
              <a:off x="1849057" y="263655"/>
              <a:ext cx="1318975" cy="1675502"/>
              <a:chOff x="332936" y="2720097"/>
              <a:chExt cx="2937088" cy="2234006"/>
            </a:xfrm>
          </p:grpSpPr>
          <p:sp>
            <p:nvSpPr>
              <p:cNvPr id="30" name="TextBox 34">
                <a:extLst>
                  <a:ext uri="{FF2B5EF4-FFF2-40B4-BE49-F238E27FC236}">
                    <a16:creationId xmlns:a16="http://schemas.microsoft.com/office/drawing/2014/main" id="{58D3D297-FD4A-42AF-91B7-246E0375674E}"/>
                  </a:ext>
                </a:extLst>
              </p:cNvPr>
              <p:cNvSpPr txBox="1"/>
              <p:nvPr/>
            </p:nvSpPr>
            <p:spPr>
              <a:xfrm>
                <a:off x="332936" y="2720097"/>
                <a:ext cx="2937088" cy="369332"/>
              </a:xfrm>
              <a:prstGeom prst="rect">
                <a:avLst/>
              </a:prstGeom>
              <a:noFill/>
            </p:spPr>
            <p:txBody>
              <a:bodyPr wrap="square" lIns="0" rIns="0" rtlCol="0" anchor="b">
                <a:spAutoFit/>
              </a:bodyPr>
              <a:lstStyle/>
              <a:p>
                <a:pPr algn="ctr"/>
                <a:r>
                  <a:rPr lang="en-US" sz="1200" b="1" dirty="0"/>
                  <a:t>Alternativa 1</a:t>
                </a:r>
              </a:p>
            </p:txBody>
          </p:sp>
          <p:sp>
            <p:nvSpPr>
              <p:cNvPr id="31" name="TextBox 35">
                <a:extLst>
                  <a:ext uri="{FF2B5EF4-FFF2-40B4-BE49-F238E27FC236}">
                    <a16:creationId xmlns:a16="http://schemas.microsoft.com/office/drawing/2014/main" id="{A96D9783-3F98-4DF5-9C58-FE7EDA11AD48}"/>
                  </a:ext>
                </a:extLst>
              </p:cNvPr>
              <p:cNvSpPr txBox="1"/>
              <p:nvPr/>
            </p:nvSpPr>
            <p:spPr>
              <a:xfrm>
                <a:off x="340730" y="3086923"/>
                <a:ext cx="2929294" cy="1867180"/>
              </a:xfrm>
              <a:prstGeom prst="rect">
                <a:avLst/>
              </a:prstGeom>
              <a:noFill/>
            </p:spPr>
            <p:txBody>
              <a:bodyPr wrap="square" lIns="0" rIns="0" rtlCol="0" anchor="t">
                <a:spAutoFit/>
              </a:bodyPr>
              <a:lstStyle/>
              <a:p>
                <a:pPr algn="just"/>
                <a:r>
                  <a:rPr lang="en-US" sz="850" dirty="0">
                    <a:latin typeface="Arial" panose="020B0604020202020204" pitchFamily="34" charset="0"/>
                    <a:cs typeface="Arial" panose="020B0604020202020204" pitchFamily="34" charset="0"/>
                  </a:rPr>
                  <a:t>El estudiante deberá proponer, registrar y desarrollar un proyecto de investigación </a:t>
                </a:r>
                <a:r>
                  <a:rPr lang="es-MX" sz="850" dirty="0">
                    <a:latin typeface="Arial" panose="020B0604020202020204" pitchFamily="34" charset="0"/>
                    <a:cs typeface="Arial" panose="020B0604020202020204" pitchFamily="34" charset="0"/>
                  </a:rPr>
                  <a:t>que vaya articulado a la línea de investigación:   </a:t>
                </a:r>
                <a:r>
                  <a:rPr lang="es-MX" sz="850" b="1" dirty="0">
                    <a:latin typeface="Arial" panose="020B0604020202020204" pitchFamily="34" charset="0"/>
                    <a:cs typeface="Arial" panose="020B0604020202020204" pitchFamily="34" charset="0"/>
                  </a:rPr>
                  <a:t>“Competitividad” </a:t>
                </a:r>
                <a:r>
                  <a:rPr lang="es-MX" sz="850" dirty="0">
                    <a:latin typeface="Arial" panose="020B0604020202020204" pitchFamily="34" charset="0"/>
                    <a:cs typeface="Arial" panose="020B0604020202020204" pitchFamily="34" charset="0"/>
                  </a:rPr>
                  <a:t>o uno de los núcleos problémicos de investigación del programa.</a:t>
                </a:r>
                <a:endParaRPr lang="en-US" sz="850" dirty="0">
                  <a:latin typeface="Arial" panose="020B0604020202020204" pitchFamily="34" charset="0"/>
                  <a:cs typeface="Arial" panose="020B0604020202020204" pitchFamily="34" charset="0"/>
                </a:endParaRPr>
              </a:p>
            </p:txBody>
          </p:sp>
        </p:grpSp>
        <p:sp>
          <p:nvSpPr>
            <p:cNvPr id="11" name="TextBox 38">
              <a:extLst>
                <a:ext uri="{FF2B5EF4-FFF2-40B4-BE49-F238E27FC236}">
                  <a16:creationId xmlns:a16="http://schemas.microsoft.com/office/drawing/2014/main" id="{52D046D8-36F1-45E3-8227-24B6F16135F3}"/>
                </a:ext>
              </a:extLst>
            </p:cNvPr>
            <p:cNvSpPr txBox="1"/>
            <p:nvPr/>
          </p:nvSpPr>
          <p:spPr>
            <a:xfrm>
              <a:off x="5385487" y="644794"/>
              <a:ext cx="1315475" cy="877163"/>
            </a:xfrm>
            <a:prstGeom prst="rect">
              <a:avLst/>
            </a:prstGeom>
            <a:noFill/>
          </p:spPr>
          <p:txBody>
            <a:bodyPr wrap="square" lIns="0" rIns="0" rtlCol="0" anchor="t">
              <a:spAutoFit/>
            </a:bodyPr>
            <a:lstStyle/>
            <a:p>
              <a:pPr algn="just"/>
              <a:r>
                <a:rPr lang="en-US" sz="850" dirty="0">
                  <a:latin typeface="Arial" panose="020B0604020202020204" pitchFamily="34" charset="0"/>
                  <a:cs typeface="Arial" panose="020B0604020202020204" pitchFamily="34" charset="0"/>
                </a:rPr>
                <a:t>Ejecución de la propuesta de investigación para cada nivel del semillero de investigación: 1. Formación ; y 2. Consolidación.</a:t>
              </a:r>
              <a:endParaRPr lang="en-US" sz="850" dirty="0"/>
            </a:p>
          </p:txBody>
        </p:sp>
        <p:sp>
          <p:nvSpPr>
            <p:cNvPr id="12" name="Freeform 8">
              <a:extLst>
                <a:ext uri="{FF2B5EF4-FFF2-40B4-BE49-F238E27FC236}">
                  <a16:creationId xmlns:a16="http://schemas.microsoft.com/office/drawing/2014/main" id="{40F17A98-AAAB-4632-9F76-E6B6226202BE}"/>
                </a:ext>
              </a:extLst>
            </p:cNvPr>
            <p:cNvSpPr>
              <a:spLocks/>
            </p:cNvSpPr>
            <p:nvPr/>
          </p:nvSpPr>
          <p:spPr bwMode="auto">
            <a:xfrm>
              <a:off x="6030926" y="1428663"/>
              <a:ext cx="1966961" cy="2059132"/>
            </a:xfrm>
            <a:custGeom>
              <a:avLst/>
              <a:gdLst>
                <a:gd name="T0" fmla="*/ 921 w 1003"/>
                <a:gd name="T1" fmla="*/ 0 h 1050"/>
                <a:gd name="T2" fmla="*/ 370 w 1003"/>
                <a:gd name="T3" fmla="*/ 0 h 1050"/>
                <a:gd name="T4" fmla="*/ 370 w 1003"/>
                <a:gd name="T5" fmla="*/ 155 h 1050"/>
                <a:gd name="T6" fmla="*/ 370 w 1003"/>
                <a:gd name="T7" fmla="*/ 895 h 1050"/>
                <a:gd name="T8" fmla="*/ 0 w 1003"/>
                <a:gd name="T9" fmla="*/ 895 h 1050"/>
                <a:gd name="T10" fmla="*/ 82 w 1003"/>
                <a:gd name="T11" fmla="*/ 973 h 1050"/>
                <a:gd name="T12" fmla="*/ 0 w 1003"/>
                <a:gd name="T13" fmla="*/ 1050 h 1050"/>
                <a:gd name="T14" fmla="*/ 525 w 1003"/>
                <a:gd name="T15" fmla="*/ 1050 h 1050"/>
                <a:gd name="T16" fmla="*/ 525 w 1003"/>
                <a:gd name="T17" fmla="*/ 895 h 1050"/>
                <a:gd name="T18" fmla="*/ 525 w 1003"/>
                <a:gd name="T19" fmla="*/ 155 h 1050"/>
                <a:gd name="T20" fmla="*/ 921 w 1003"/>
                <a:gd name="T21" fmla="*/ 155 h 1050"/>
                <a:gd name="T22" fmla="*/ 1003 w 1003"/>
                <a:gd name="T23" fmla="*/ 77 h 1050"/>
                <a:gd name="T24" fmla="*/ 921 w 1003"/>
                <a:gd name="T25" fmla="*/ 0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3" h="1050">
                  <a:moveTo>
                    <a:pt x="921" y="0"/>
                  </a:moveTo>
                  <a:lnTo>
                    <a:pt x="370" y="0"/>
                  </a:lnTo>
                  <a:lnTo>
                    <a:pt x="370" y="155"/>
                  </a:lnTo>
                  <a:lnTo>
                    <a:pt x="370" y="895"/>
                  </a:lnTo>
                  <a:lnTo>
                    <a:pt x="0" y="895"/>
                  </a:lnTo>
                  <a:lnTo>
                    <a:pt x="82" y="973"/>
                  </a:lnTo>
                  <a:lnTo>
                    <a:pt x="0" y="1050"/>
                  </a:lnTo>
                  <a:lnTo>
                    <a:pt x="525" y="1050"/>
                  </a:lnTo>
                  <a:lnTo>
                    <a:pt x="525" y="895"/>
                  </a:lnTo>
                  <a:lnTo>
                    <a:pt x="525" y="155"/>
                  </a:lnTo>
                  <a:lnTo>
                    <a:pt x="921" y="155"/>
                  </a:lnTo>
                  <a:lnTo>
                    <a:pt x="1003" y="77"/>
                  </a:lnTo>
                  <a:lnTo>
                    <a:pt x="921" y="0"/>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3" name="Freeform 11">
              <a:extLst>
                <a:ext uri="{FF2B5EF4-FFF2-40B4-BE49-F238E27FC236}">
                  <a16:creationId xmlns:a16="http://schemas.microsoft.com/office/drawing/2014/main" id="{A8FEE4F9-2385-44C8-94BA-25ED0F0E76B1}"/>
                </a:ext>
              </a:extLst>
            </p:cNvPr>
            <p:cNvSpPr>
              <a:spLocks/>
            </p:cNvSpPr>
            <p:nvPr/>
          </p:nvSpPr>
          <p:spPr bwMode="auto">
            <a:xfrm>
              <a:off x="4273799" y="1428663"/>
              <a:ext cx="1968922" cy="2059132"/>
            </a:xfrm>
            <a:custGeom>
              <a:avLst/>
              <a:gdLst>
                <a:gd name="T0" fmla="*/ 922 w 1004"/>
                <a:gd name="T1" fmla="*/ 895 h 1050"/>
                <a:gd name="T2" fmla="*/ 525 w 1004"/>
                <a:gd name="T3" fmla="*/ 895 h 1050"/>
                <a:gd name="T4" fmla="*/ 525 w 1004"/>
                <a:gd name="T5" fmla="*/ 155 h 1050"/>
                <a:gd name="T6" fmla="*/ 525 w 1004"/>
                <a:gd name="T7" fmla="*/ 0 h 1050"/>
                <a:gd name="T8" fmla="*/ 0 w 1004"/>
                <a:gd name="T9" fmla="*/ 0 h 1050"/>
                <a:gd name="T10" fmla="*/ 83 w 1004"/>
                <a:gd name="T11" fmla="*/ 77 h 1050"/>
                <a:gd name="T12" fmla="*/ 0 w 1004"/>
                <a:gd name="T13" fmla="*/ 155 h 1050"/>
                <a:gd name="T14" fmla="*/ 370 w 1004"/>
                <a:gd name="T15" fmla="*/ 155 h 1050"/>
                <a:gd name="T16" fmla="*/ 370 w 1004"/>
                <a:gd name="T17" fmla="*/ 895 h 1050"/>
                <a:gd name="T18" fmla="*/ 370 w 1004"/>
                <a:gd name="T19" fmla="*/ 1050 h 1050"/>
                <a:gd name="T20" fmla="*/ 922 w 1004"/>
                <a:gd name="T21" fmla="*/ 1050 h 1050"/>
                <a:gd name="T22" fmla="*/ 1004 w 1004"/>
                <a:gd name="T23" fmla="*/ 973 h 1050"/>
                <a:gd name="T24" fmla="*/ 922 w 1004"/>
                <a:gd name="T25" fmla="*/ 895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4" h="1050">
                  <a:moveTo>
                    <a:pt x="922" y="895"/>
                  </a:moveTo>
                  <a:lnTo>
                    <a:pt x="525" y="895"/>
                  </a:lnTo>
                  <a:lnTo>
                    <a:pt x="525" y="155"/>
                  </a:lnTo>
                  <a:lnTo>
                    <a:pt x="525" y="0"/>
                  </a:lnTo>
                  <a:lnTo>
                    <a:pt x="0" y="0"/>
                  </a:lnTo>
                  <a:lnTo>
                    <a:pt x="83" y="77"/>
                  </a:lnTo>
                  <a:lnTo>
                    <a:pt x="0" y="155"/>
                  </a:lnTo>
                  <a:lnTo>
                    <a:pt x="370" y="155"/>
                  </a:lnTo>
                  <a:lnTo>
                    <a:pt x="370" y="895"/>
                  </a:lnTo>
                  <a:lnTo>
                    <a:pt x="370" y="1050"/>
                  </a:lnTo>
                  <a:lnTo>
                    <a:pt x="922" y="1050"/>
                  </a:lnTo>
                  <a:lnTo>
                    <a:pt x="1004" y="973"/>
                  </a:lnTo>
                  <a:lnTo>
                    <a:pt x="922" y="895"/>
                  </a:lnTo>
                  <a:close/>
                </a:path>
              </a:pathLst>
            </a:custGeom>
            <a:solidFill>
              <a:schemeClr val="accent3"/>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4" name="Freeform 14">
              <a:extLst>
                <a:ext uri="{FF2B5EF4-FFF2-40B4-BE49-F238E27FC236}">
                  <a16:creationId xmlns:a16="http://schemas.microsoft.com/office/drawing/2014/main" id="{AE6EC8CE-B99B-4D42-93E6-26EA886B27C8}"/>
                </a:ext>
              </a:extLst>
            </p:cNvPr>
            <p:cNvSpPr>
              <a:spLocks/>
            </p:cNvSpPr>
            <p:nvPr/>
          </p:nvSpPr>
          <p:spPr bwMode="auto">
            <a:xfrm>
              <a:off x="2567662" y="1428663"/>
              <a:ext cx="1917934" cy="2059132"/>
            </a:xfrm>
            <a:custGeom>
              <a:avLst/>
              <a:gdLst>
                <a:gd name="T0" fmla="*/ 896 w 978"/>
                <a:gd name="T1" fmla="*/ 0 h 1050"/>
                <a:gd name="T2" fmla="*/ 345 w 978"/>
                <a:gd name="T3" fmla="*/ 0 h 1050"/>
                <a:gd name="T4" fmla="*/ 345 w 978"/>
                <a:gd name="T5" fmla="*/ 155 h 1050"/>
                <a:gd name="T6" fmla="*/ 345 w 978"/>
                <a:gd name="T7" fmla="*/ 895 h 1050"/>
                <a:gd name="T8" fmla="*/ 0 w 978"/>
                <a:gd name="T9" fmla="*/ 895 h 1050"/>
                <a:gd name="T10" fmla="*/ 83 w 978"/>
                <a:gd name="T11" fmla="*/ 973 h 1050"/>
                <a:gd name="T12" fmla="*/ 0 w 978"/>
                <a:gd name="T13" fmla="*/ 1050 h 1050"/>
                <a:gd name="T14" fmla="*/ 500 w 978"/>
                <a:gd name="T15" fmla="*/ 1050 h 1050"/>
                <a:gd name="T16" fmla="*/ 500 w 978"/>
                <a:gd name="T17" fmla="*/ 895 h 1050"/>
                <a:gd name="T18" fmla="*/ 500 w 978"/>
                <a:gd name="T19" fmla="*/ 155 h 1050"/>
                <a:gd name="T20" fmla="*/ 896 w 978"/>
                <a:gd name="T21" fmla="*/ 155 h 1050"/>
                <a:gd name="T22" fmla="*/ 978 w 978"/>
                <a:gd name="T23" fmla="*/ 77 h 1050"/>
                <a:gd name="T24" fmla="*/ 896 w 978"/>
                <a:gd name="T25" fmla="*/ 0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8" h="1050">
                  <a:moveTo>
                    <a:pt x="896" y="0"/>
                  </a:moveTo>
                  <a:lnTo>
                    <a:pt x="345" y="0"/>
                  </a:lnTo>
                  <a:lnTo>
                    <a:pt x="345" y="155"/>
                  </a:lnTo>
                  <a:lnTo>
                    <a:pt x="345" y="895"/>
                  </a:lnTo>
                  <a:lnTo>
                    <a:pt x="0" y="895"/>
                  </a:lnTo>
                  <a:lnTo>
                    <a:pt x="83" y="973"/>
                  </a:lnTo>
                  <a:lnTo>
                    <a:pt x="0" y="1050"/>
                  </a:lnTo>
                  <a:lnTo>
                    <a:pt x="500" y="1050"/>
                  </a:lnTo>
                  <a:lnTo>
                    <a:pt x="500" y="895"/>
                  </a:lnTo>
                  <a:lnTo>
                    <a:pt x="500" y="155"/>
                  </a:lnTo>
                  <a:lnTo>
                    <a:pt x="896" y="155"/>
                  </a:lnTo>
                  <a:lnTo>
                    <a:pt x="978" y="77"/>
                  </a:lnTo>
                  <a:lnTo>
                    <a:pt x="896" y="0"/>
                  </a:ln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15" name="Freeform: Shape 48">
              <a:extLst>
                <a:ext uri="{FF2B5EF4-FFF2-40B4-BE49-F238E27FC236}">
                  <a16:creationId xmlns:a16="http://schemas.microsoft.com/office/drawing/2014/main" id="{FF2DF9FA-9B39-4FC8-A124-756CFB13C029}"/>
                </a:ext>
              </a:extLst>
            </p:cNvPr>
            <p:cNvSpPr>
              <a:spLocks/>
            </p:cNvSpPr>
            <p:nvPr/>
          </p:nvSpPr>
          <p:spPr bwMode="auto">
            <a:xfrm>
              <a:off x="1487107" y="1732628"/>
              <a:ext cx="1243323" cy="1755165"/>
            </a:xfrm>
            <a:custGeom>
              <a:avLst/>
              <a:gdLst>
                <a:gd name="connsiteX0" fmla="*/ 0 w 1657764"/>
                <a:gd name="connsiteY0" fmla="*/ 0 h 2340220"/>
                <a:gd name="connsiteX1" fmla="*/ 405289 w 1657764"/>
                <a:gd name="connsiteY1" fmla="*/ 0 h 2340220"/>
                <a:gd name="connsiteX2" fmla="*/ 405289 w 1657764"/>
                <a:gd name="connsiteY2" fmla="*/ 967465 h 2340220"/>
                <a:gd name="connsiteX3" fmla="*/ 405289 w 1657764"/>
                <a:gd name="connsiteY3" fmla="*/ 967465 h 2340220"/>
                <a:gd name="connsiteX4" fmla="*/ 405289 w 1657764"/>
                <a:gd name="connsiteY4" fmla="*/ 967466 h 2340220"/>
                <a:gd name="connsiteX5" fmla="*/ 405290 w 1657764"/>
                <a:gd name="connsiteY5" fmla="*/ 967466 h 2340220"/>
                <a:gd name="connsiteX6" fmla="*/ 405290 w 1657764"/>
                <a:gd name="connsiteY6" fmla="*/ 1372755 h 2340220"/>
                <a:gd name="connsiteX7" fmla="*/ 405289 w 1657764"/>
                <a:gd name="connsiteY7" fmla="*/ 1372755 h 2340220"/>
                <a:gd name="connsiteX8" fmla="*/ 405289 w 1657764"/>
                <a:gd name="connsiteY8" fmla="*/ 1934931 h 2340220"/>
                <a:gd name="connsiteX9" fmla="*/ 1440738 w 1657764"/>
                <a:gd name="connsiteY9" fmla="*/ 1934931 h 2340220"/>
                <a:gd name="connsiteX10" fmla="*/ 1657764 w 1657764"/>
                <a:gd name="connsiteY10" fmla="*/ 2138883 h 2340220"/>
                <a:gd name="connsiteX11" fmla="*/ 1440738 w 1657764"/>
                <a:gd name="connsiteY11" fmla="*/ 2340220 h 2340220"/>
                <a:gd name="connsiteX12" fmla="*/ 0 w 1657764"/>
                <a:gd name="connsiteY12" fmla="*/ 2340220 h 2340220"/>
                <a:gd name="connsiteX13" fmla="*/ 0 w 1657764"/>
                <a:gd name="connsiteY13" fmla="*/ 1934931 h 2340220"/>
                <a:gd name="connsiteX14" fmla="*/ 0 w 1657764"/>
                <a:gd name="connsiteY14" fmla="*/ 1372755 h 2340220"/>
                <a:gd name="connsiteX15" fmla="*/ 0 w 1657764"/>
                <a:gd name="connsiteY15" fmla="*/ 967466 h 2340220"/>
                <a:gd name="connsiteX16" fmla="*/ 0 w 1657764"/>
                <a:gd name="connsiteY16" fmla="*/ 967465 h 234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7764" h="2340220">
                  <a:moveTo>
                    <a:pt x="0" y="0"/>
                  </a:moveTo>
                  <a:lnTo>
                    <a:pt x="405289" y="0"/>
                  </a:lnTo>
                  <a:lnTo>
                    <a:pt x="405289" y="967465"/>
                  </a:lnTo>
                  <a:lnTo>
                    <a:pt x="405289" y="967465"/>
                  </a:lnTo>
                  <a:lnTo>
                    <a:pt x="405289" y="967466"/>
                  </a:lnTo>
                  <a:lnTo>
                    <a:pt x="405290" y="967466"/>
                  </a:lnTo>
                  <a:lnTo>
                    <a:pt x="405290" y="1372755"/>
                  </a:lnTo>
                  <a:lnTo>
                    <a:pt x="405289" y="1372755"/>
                  </a:lnTo>
                  <a:lnTo>
                    <a:pt x="405289" y="1934931"/>
                  </a:lnTo>
                  <a:lnTo>
                    <a:pt x="1440738" y="1934931"/>
                  </a:lnTo>
                  <a:lnTo>
                    <a:pt x="1657764" y="2138883"/>
                  </a:lnTo>
                  <a:lnTo>
                    <a:pt x="1440738" y="2340220"/>
                  </a:lnTo>
                  <a:lnTo>
                    <a:pt x="0" y="2340220"/>
                  </a:lnTo>
                  <a:lnTo>
                    <a:pt x="0" y="1934931"/>
                  </a:lnTo>
                  <a:lnTo>
                    <a:pt x="0" y="1372755"/>
                  </a:lnTo>
                  <a:lnTo>
                    <a:pt x="0" y="967466"/>
                  </a:lnTo>
                  <a:lnTo>
                    <a:pt x="0" y="967465"/>
                  </a:lnTo>
                  <a:close/>
                </a:path>
              </a:pathLst>
            </a:custGeom>
            <a:solidFill>
              <a:schemeClr val="tx2"/>
            </a:solidFill>
            <a:ln>
              <a:noFill/>
            </a:ln>
          </p:spPr>
          <p:txBody>
            <a:bodyPr vert="horz" wrap="square" lIns="68580" tIns="34290" rIns="68580" bIns="34290" numCol="1" anchor="t" anchorCtr="0" compatLnSpc="1">
              <a:prstTxWarp prst="textNoShape">
                <a:avLst/>
              </a:prstTxWarp>
              <a:noAutofit/>
            </a:bodyPr>
            <a:lstStyle/>
            <a:p>
              <a:endParaRPr lang="en-US" sz="1350"/>
            </a:p>
          </p:txBody>
        </p:sp>
        <p:pic>
          <p:nvPicPr>
            <p:cNvPr id="16" name="Graphic 51" descr="Puzzle">
              <a:extLst>
                <a:ext uri="{FF2B5EF4-FFF2-40B4-BE49-F238E27FC236}">
                  <a16:creationId xmlns:a16="http://schemas.microsoft.com/office/drawing/2014/main" id="{DDBBC317-D4B8-4E31-8505-36D8522765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5094" y="2027906"/>
              <a:ext cx="685800" cy="685800"/>
            </a:xfrm>
            <a:prstGeom prst="rect">
              <a:avLst/>
            </a:prstGeom>
          </p:spPr>
        </p:pic>
        <p:pic>
          <p:nvPicPr>
            <p:cNvPr id="17" name="Graphic 52" descr="Lightbulb">
              <a:extLst>
                <a:ext uri="{FF2B5EF4-FFF2-40B4-BE49-F238E27FC236}">
                  <a16:creationId xmlns:a16="http://schemas.microsoft.com/office/drawing/2014/main" id="{1BB0D604-D423-4685-BC27-AF32413206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31198" y="2059476"/>
              <a:ext cx="685800" cy="685800"/>
            </a:xfrm>
            <a:prstGeom prst="rect">
              <a:avLst/>
            </a:prstGeom>
          </p:spPr>
        </p:pic>
        <p:grpSp>
          <p:nvGrpSpPr>
            <p:cNvPr id="18" name="Group 33">
              <a:extLst>
                <a:ext uri="{FF2B5EF4-FFF2-40B4-BE49-F238E27FC236}">
                  <a16:creationId xmlns:a16="http://schemas.microsoft.com/office/drawing/2014/main" id="{2F2D29FB-B173-4BF9-805C-6736F6809D24}"/>
                </a:ext>
              </a:extLst>
            </p:cNvPr>
            <p:cNvGrpSpPr/>
            <p:nvPr/>
          </p:nvGrpSpPr>
          <p:grpSpPr>
            <a:xfrm>
              <a:off x="1721900" y="3524085"/>
              <a:ext cx="1521262" cy="2068640"/>
              <a:chOff x="332936" y="2489649"/>
              <a:chExt cx="2937088" cy="4479184"/>
            </a:xfrm>
          </p:grpSpPr>
          <p:sp>
            <p:nvSpPr>
              <p:cNvPr id="28" name="TextBox 34">
                <a:extLst>
                  <a:ext uri="{FF2B5EF4-FFF2-40B4-BE49-F238E27FC236}">
                    <a16:creationId xmlns:a16="http://schemas.microsoft.com/office/drawing/2014/main" id="{3CE50A86-D901-4A63-B716-8E10197DF5D9}"/>
                  </a:ext>
                </a:extLst>
              </p:cNvPr>
              <p:cNvSpPr txBox="1"/>
              <p:nvPr/>
            </p:nvSpPr>
            <p:spPr>
              <a:xfrm>
                <a:off x="332936" y="2489649"/>
                <a:ext cx="2937088" cy="599780"/>
              </a:xfrm>
              <a:prstGeom prst="rect">
                <a:avLst/>
              </a:prstGeom>
              <a:noFill/>
            </p:spPr>
            <p:txBody>
              <a:bodyPr wrap="square" lIns="0" rIns="0" rtlCol="0" anchor="b">
                <a:spAutoFit/>
              </a:bodyPr>
              <a:lstStyle/>
              <a:p>
                <a:pPr algn="ctr"/>
                <a:r>
                  <a:rPr lang="en-US" sz="1200" b="1" dirty="0"/>
                  <a:t>Alternativa 2</a:t>
                </a:r>
              </a:p>
            </p:txBody>
          </p:sp>
          <p:sp>
            <p:nvSpPr>
              <p:cNvPr id="29" name="TextBox 35">
                <a:extLst>
                  <a:ext uri="{FF2B5EF4-FFF2-40B4-BE49-F238E27FC236}">
                    <a16:creationId xmlns:a16="http://schemas.microsoft.com/office/drawing/2014/main" id="{3BB642F3-BB29-4176-8310-31ED42AB030D}"/>
                  </a:ext>
                </a:extLst>
              </p:cNvPr>
              <p:cNvSpPr txBox="1"/>
              <p:nvPr/>
            </p:nvSpPr>
            <p:spPr>
              <a:xfrm>
                <a:off x="340730" y="3086924"/>
                <a:ext cx="2929294" cy="3881909"/>
              </a:xfrm>
              <a:prstGeom prst="rect">
                <a:avLst/>
              </a:prstGeom>
              <a:noFill/>
            </p:spPr>
            <p:txBody>
              <a:bodyPr wrap="square" lIns="0" rIns="0" rtlCol="0" anchor="t">
                <a:spAutoFit/>
              </a:bodyPr>
              <a:lstStyle/>
              <a:p>
                <a:pPr algn="just"/>
                <a:r>
                  <a:rPr lang="en-US" sz="850" dirty="0">
                    <a:latin typeface="Arial" panose="020B0604020202020204" pitchFamily="34" charset="0"/>
                    <a:cs typeface="Arial" panose="020B0604020202020204" pitchFamily="34" charset="0"/>
                  </a:rPr>
                  <a:t>Participar en un proyecto de investigación  institutional reconocido y adscrito al  programa Administración de Empresas  por Ciclos Propedéuticos – Virtual. El  </a:t>
                </a:r>
                <a:r>
                  <a:rPr lang="es-MX" sz="850" dirty="0">
                    <a:latin typeface="Arial" panose="020B0604020202020204" pitchFamily="34" charset="0"/>
                    <a:cs typeface="Arial" panose="020B0604020202020204" pitchFamily="34" charset="0"/>
                  </a:rPr>
                  <a:t>líder del proyecto verifica la disponibilidad de cupos y realizar un proceso para validar el perfil del estudiante que previamente ha desarrollado competencias hacia la investigación.</a:t>
                </a:r>
                <a:endParaRPr lang="en-US" sz="850" dirty="0">
                  <a:latin typeface="Arial" panose="020B0604020202020204" pitchFamily="34" charset="0"/>
                  <a:cs typeface="Arial" panose="020B0604020202020204" pitchFamily="34" charset="0"/>
                </a:endParaRPr>
              </a:p>
            </p:txBody>
          </p:sp>
        </p:grpSp>
        <p:pic>
          <p:nvPicPr>
            <p:cNvPr id="19" name="Graphic 50" descr="Users">
              <a:extLst>
                <a:ext uri="{FF2B5EF4-FFF2-40B4-BE49-F238E27FC236}">
                  <a16:creationId xmlns:a16="http://schemas.microsoft.com/office/drawing/2014/main" id="{9C93A4F2-DFAF-426D-B94F-0E541CBB94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39631" y="1997779"/>
              <a:ext cx="685800" cy="685800"/>
            </a:xfrm>
            <a:prstGeom prst="rect">
              <a:avLst/>
            </a:prstGeom>
          </p:spPr>
        </p:pic>
        <p:sp>
          <p:nvSpPr>
            <p:cNvPr id="20" name="Rectángulo 19">
              <a:extLst>
                <a:ext uri="{FF2B5EF4-FFF2-40B4-BE49-F238E27FC236}">
                  <a16:creationId xmlns:a16="http://schemas.microsoft.com/office/drawing/2014/main" id="{D878792F-A108-4421-A61F-D3798FF2F335}"/>
                </a:ext>
              </a:extLst>
            </p:cNvPr>
            <p:cNvSpPr/>
            <p:nvPr/>
          </p:nvSpPr>
          <p:spPr>
            <a:xfrm>
              <a:off x="11522" y="1832192"/>
              <a:ext cx="1433400" cy="1400383"/>
            </a:xfrm>
            <a:prstGeom prst="rect">
              <a:avLst/>
            </a:prstGeom>
          </p:spPr>
          <p:txBody>
            <a:bodyPr wrap="square">
              <a:spAutoFit/>
            </a:bodyPr>
            <a:lstStyle/>
            <a:p>
              <a:pPr algn="just"/>
              <a:r>
                <a:rPr lang="es-MX" sz="850" dirty="0">
                  <a:latin typeface="Arial" panose="020B0604020202020204" pitchFamily="34" charset="0"/>
                  <a:cs typeface="Arial" panose="020B0604020202020204" pitchFamily="34" charset="0"/>
                </a:rPr>
                <a:t>Cualquiera de las dos alternativas para la vinculación y registro de estudiantes en proyectos de semillero de investigación es analizada y avalada por el Comité de Investigación del Programa. </a:t>
              </a:r>
              <a:endParaRPr lang="es-CO" sz="850" dirty="0">
                <a:latin typeface="Arial" panose="020B0604020202020204" pitchFamily="34" charset="0"/>
                <a:cs typeface="Arial" panose="020B0604020202020204" pitchFamily="34" charset="0"/>
              </a:endParaRPr>
            </a:p>
          </p:txBody>
        </p:sp>
        <p:pic>
          <p:nvPicPr>
            <p:cNvPr id="21" name="Picture 2" descr="Resultado de imagen para docente virtual">
              <a:extLst>
                <a:ext uri="{FF2B5EF4-FFF2-40B4-BE49-F238E27FC236}">
                  <a16:creationId xmlns:a16="http://schemas.microsoft.com/office/drawing/2014/main" id="{380D3718-AFD9-4879-9E1C-A89C7C8A94C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85871" y="1949220"/>
              <a:ext cx="1249270" cy="745871"/>
            </a:xfrm>
            <a:prstGeom prst="rect">
              <a:avLst/>
            </a:prstGeom>
            <a:noFill/>
            <a:extLst>
              <a:ext uri="{909E8E84-426E-40DD-AFC4-6F175D3DCCD1}">
                <a14:hiddenFill xmlns:a14="http://schemas.microsoft.com/office/drawing/2010/main">
                  <a:solidFill>
                    <a:srgbClr val="FFFFFF"/>
                  </a:solidFill>
                </a14:hiddenFill>
              </a:ext>
            </a:extLst>
          </p:spPr>
        </p:pic>
        <p:sp>
          <p:nvSpPr>
            <p:cNvPr id="22" name="Freeform 11">
              <a:extLst>
                <a:ext uri="{FF2B5EF4-FFF2-40B4-BE49-F238E27FC236}">
                  <a16:creationId xmlns:a16="http://schemas.microsoft.com/office/drawing/2014/main" id="{D77984B0-5B87-4C6A-B627-CECFE3C52F0E}"/>
                </a:ext>
              </a:extLst>
            </p:cNvPr>
            <p:cNvSpPr>
              <a:spLocks/>
            </p:cNvSpPr>
            <p:nvPr/>
          </p:nvSpPr>
          <p:spPr bwMode="auto">
            <a:xfrm>
              <a:off x="7833094" y="1438138"/>
              <a:ext cx="1968922" cy="2059132"/>
            </a:xfrm>
            <a:custGeom>
              <a:avLst/>
              <a:gdLst>
                <a:gd name="T0" fmla="*/ 922 w 1004"/>
                <a:gd name="T1" fmla="*/ 895 h 1050"/>
                <a:gd name="T2" fmla="*/ 525 w 1004"/>
                <a:gd name="T3" fmla="*/ 895 h 1050"/>
                <a:gd name="T4" fmla="*/ 525 w 1004"/>
                <a:gd name="T5" fmla="*/ 155 h 1050"/>
                <a:gd name="T6" fmla="*/ 525 w 1004"/>
                <a:gd name="T7" fmla="*/ 0 h 1050"/>
                <a:gd name="T8" fmla="*/ 0 w 1004"/>
                <a:gd name="T9" fmla="*/ 0 h 1050"/>
                <a:gd name="T10" fmla="*/ 83 w 1004"/>
                <a:gd name="T11" fmla="*/ 77 h 1050"/>
                <a:gd name="T12" fmla="*/ 0 w 1004"/>
                <a:gd name="T13" fmla="*/ 155 h 1050"/>
                <a:gd name="T14" fmla="*/ 370 w 1004"/>
                <a:gd name="T15" fmla="*/ 155 h 1050"/>
                <a:gd name="T16" fmla="*/ 370 w 1004"/>
                <a:gd name="T17" fmla="*/ 895 h 1050"/>
                <a:gd name="T18" fmla="*/ 370 w 1004"/>
                <a:gd name="T19" fmla="*/ 1050 h 1050"/>
                <a:gd name="T20" fmla="*/ 922 w 1004"/>
                <a:gd name="T21" fmla="*/ 1050 h 1050"/>
                <a:gd name="T22" fmla="*/ 1004 w 1004"/>
                <a:gd name="T23" fmla="*/ 973 h 1050"/>
                <a:gd name="T24" fmla="*/ 922 w 1004"/>
                <a:gd name="T25" fmla="*/ 895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4" h="1050">
                  <a:moveTo>
                    <a:pt x="922" y="895"/>
                  </a:moveTo>
                  <a:lnTo>
                    <a:pt x="525" y="895"/>
                  </a:lnTo>
                  <a:lnTo>
                    <a:pt x="525" y="155"/>
                  </a:lnTo>
                  <a:lnTo>
                    <a:pt x="525" y="0"/>
                  </a:lnTo>
                  <a:lnTo>
                    <a:pt x="0" y="0"/>
                  </a:lnTo>
                  <a:lnTo>
                    <a:pt x="83" y="77"/>
                  </a:lnTo>
                  <a:lnTo>
                    <a:pt x="0" y="155"/>
                  </a:lnTo>
                  <a:lnTo>
                    <a:pt x="370" y="155"/>
                  </a:lnTo>
                  <a:lnTo>
                    <a:pt x="370" y="895"/>
                  </a:lnTo>
                  <a:lnTo>
                    <a:pt x="370" y="1050"/>
                  </a:lnTo>
                  <a:lnTo>
                    <a:pt x="922" y="1050"/>
                  </a:lnTo>
                  <a:lnTo>
                    <a:pt x="1004" y="973"/>
                  </a:lnTo>
                  <a:lnTo>
                    <a:pt x="922" y="895"/>
                  </a:lnTo>
                  <a:close/>
                </a:path>
              </a:pathLst>
            </a:custGeom>
            <a:solidFill>
              <a:srgbClr val="9ED561"/>
            </a:solidFill>
            <a:ln>
              <a:solidFill>
                <a:schemeClr val="tx2">
                  <a:lumMod val="60000"/>
                  <a:lumOff val="40000"/>
                </a:schemeClr>
              </a:solidFill>
            </a:ln>
          </p:spPr>
          <p:txBody>
            <a:bodyPr vert="horz" wrap="square" lIns="68580" tIns="34290" rIns="68580" bIns="34290" numCol="1" anchor="t" anchorCtr="0" compatLnSpc="1">
              <a:prstTxWarp prst="textNoShape">
                <a:avLst/>
              </a:prstTxWarp>
            </a:bodyPr>
            <a:lstStyle/>
            <a:p>
              <a:endParaRPr lang="en-US" sz="1350"/>
            </a:p>
          </p:txBody>
        </p:sp>
        <p:sp>
          <p:nvSpPr>
            <p:cNvPr id="23" name="TextBox 38">
              <a:extLst>
                <a:ext uri="{FF2B5EF4-FFF2-40B4-BE49-F238E27FC236}">
                  <a16:creationId xmlns:a16="http://schemas.microsoft.com/office/drawing/2014/main" id="{F936E1F1-CE39-49C2-8E13-7C0F8B7E8EED}"/>
                </a:ext>
              </a:extLst>
            </p:cNvPr>
            <p:cNvSpPr txBox="1"/>
            <p:nvPr/>
          </p:nvSpPr>
          <p:spPr>
            <a:xfrm>
              <a:off x="9921070" y="1182313"/>
              <a:ext cx="1525470" cy="1138773"/>
            </a:xfrm>
            <a:prstGeom prst="rect">
              <a:avLst/>
            </a:prstGeom>
            <a:noFill/>
          </p:spPr>
          <p:txBody>
            <a:bodyPr wrap="square" lIns="0" rIns="0" rtlCol="0" anchor="t">
              <a:spAutoFit/>
            </a:bodyPr>
            <a:lstStyle/>
            <a:p>
              <a:pPr algn="just"/>
              <a:r>
                <a:rPr lang="es-MX" sz="850" dirty="0"/>
                <a:t>Los productos de investigación resultado del trabajo en los semilleros de investigación: artículos científicos, capítulos de libros, libros de investigación, ponencias y congresos, con propósito que permitan fortalecer el grupo de investigación.</a:t>
              </a:r>
              <a:endParaRPr lang="en-US" sz="850" dirty="0"/>
            </a:p>
          </p:txBody>
        </p:sp>
        <p:sp>
          <p:nvSpPr>
            <p:cNvPr id="24" name="TextBox 28">
              <a:extLst>
                <a:ext uri="{FF2B5EF4-FFF2-40B4-BE49-F238E27FC236}">
                  <a16:creationId xmlns:a16="http://schemas.microsoft.com/office/drawing/2014/main" id="{F9C2A7CC-B9DE-42DC-8A7D-2CB1B1655F6B}"/>
                </a:ext>
              </a:extLst>
            </p:cNvPr>
            <p:cNvSpPr txBox="1"/>
            <p:nvPr/>
          </p:nvSpPr>
          <p:spPr>
            <a:xfrm>
              <a:off x="5255004" y="157123"/>
              <a:ext cx="1590261" cy="461665"/>
            </a:xfrm>
            <a:prstGeom prst="rect">
              <a:avLst/>
            </a:prstGeom>
            <a:noFill/>
          </p:spPr>
          <p:txBody>
            <a:bodyPr wrap="square" lIns="0" rIns="0" rtlCol="0" anchor="b">
              <a:spAutoFit/>
            </a:bodyPr>
            <a:lstStyle/>
            <a:p>
              <a:pPr algn="ctr"/>
              <a:r>
                <a:rPr lang="en-US" sz="1200" b="1" dirty="0"/>
                <a:t>Implementación de la formación  </a:t>
              </a:r>
            </a:p>
          </p:txBody>
        </p:sp>
        <p:sp>
          <p:nvSpPr>
            <p:cNvPr id="25" name="TextBox 28">
              <a:extLst>
                <a:ext uri="{FF2B5EF4-FFF2-40B4-BE49-F238E27FC236}">
                  <a16:creationId xmlns:a16="http://schemas.microsoft.com/office/drawing/2014/main" id="{4230682F-85B8-45E3-94FC-7A6683A4F96F}"/>
                </a:ext>
              </a:extLst>
            </p:cNvPr>
            <p:cNvSpPr txBox="1"/>
            <p:nvPr/>
          </p:nvSpPr>
          <p:spPr>
            <a:xfrm>
              <a:off x="9856279" y="735315"/>
              <a:ext cx="1590261" cy="461665"/>
            </a:xfrm>
            <a:prstGeom prst="rect">
              <a:avLst/>
            </a:prstGeom>
            <a:noFill/>
          </p:spPr>
          <p:txBody>
            <a:bodyPr wrap="square" lIns="0" rIns="0" rtlCol="0" anchor="b">
              <a:spAutoFit/>
            </a:bodyPr>
            <a:lstStyle/>
            <a:p>
              <a:pPr algn="ctr"/>
              <a:r>
                <a:rPr lang="en-US" sz="1200" b="1" dirty="0"/>
                <a:t>Participación en eventos divulgación Cientifica</a:t>
              </a:r>
            </a:p>
          </p:txBody>
        </p:sp>
        <p:pic>
          <p:nvPicPr>
            <p:cNvPr id="26" name="Imagen 25">
              <a:extLst>
                <a:ext uri="{FF2B5EF4-FFF2-40B4-BE49-F238E27FC236}">
                  <a16:creationId xmlns:a16="http://schemas.microsoft.com/office/drawing/2014/main" id="{CF363D31-9638-4137-B15F-6EB4F95C89E5}"/>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02015" y="2291158"/>
              <a:ext cx="2098437" cy="2507367"/>
            </a:xfrm>
            <a:prstGeom prst="rect">
              <a:avLst/>
            </a:prstGeom>
            <a:noFill/>
            <a:ln>
              <a:noFill/>
            </a:ln>
          </p:spPr>
        </p:pic>
        <p:sp>
          <p:nvSpPr>
            <p:cNvPr id="27" name="Rectángulo 26">
              <a:extLst>
                <a:ext uri="{FF2B5EF4-FFF2-40B4-BE49-F238E27FC236}">
                  <a16:creationId xmlns:a16="http://schemas.microsoft.com/office/drawing/2014/main" id="{D5E3F647-CA00-4C9A-A1F7-1B38EA1D448E}"/>
                </a:ext>
              </a:extLst>
            </p:cNvPr>
            <p:cNvSpPr/>
            <p:nvPr/>
          </p:nvSpPr>
          <p:spPr>
            <a:xfrm>
              <a:off x="9589848" y="4871457"/>
              <a:ext cx="2522770" cy="584775"/>
            </a:xfrm>
            <a:prstGeom prst="rect">
              <a:avLst/>
            </a:prstGeom>
          </p:spPr>
          <p:txBody>
            <a:bodyPr wrap="square">
              <a:spAutoFit/>
            </a:bodyPr>
            <a:lstStyle/>
            <a:p>
              <a:pPr algn="ctr"/>
              <a:r>
                <a:rPr lang="es-CO" sz="800" u="sng" dirty="0">
                  <a:solidFill>
                    <a:schemeClr val="bg2">
                      <a:lumMod val="50000"/>
                    </a:schemeClr>
                  </a:solidFill>
                  <a:latin typeface="Calibri" panose="020F0502020204030204" pitchFamily="34" charset="0"/>
                  <a:hlinkClick r:id="rId11">
                    <a:extLst>
                      <a:ext uri="{A12FA001-AC4F-418D-AE19-62706E023703}">
                        <ahyp:hlinkClr xmlns:ahyp="http://schemas.microsoft.com/office/drawing/2018/hyperlinkcolor" val="tx"/>
                      </a:ext>
                    </a:extLst>
                  </a:hlinkClick>
                </a:rPr>
                <a:t>https://docs.google.com/document/d/1UWlHkJ9k3Dhh4FV1ZXawayKZdcbut_Ckyhet7GxC4ec/edit</a:t>
              </a:r>
              <a:endParaRPr lang="es-CO" sz="800" dirty="0">
                <a:solidFill>
                  <a:schemeClr val="bg2">
                    <a:lumMod val="50000"/>
                  </a:schemeClr>
                </a:solidFill>
              </a:endParaRPr>
            </a:p>
            <a:p>
              <a:br>
                <a:rPr lang="es-CO" sz="800" dirty="0">
                  <a:solidFill>
                    <a:schemeClr val="bg2">
                      <a:lumMod val="50000"/>
                    </a:schemeClr>
                  </a:solidFill>
                </a:rPr>
              </a:br>
              <a:endParaRPr lang="es-CO" sz="800" dirty="0">
                <a:solidFill>
                  <a:schemeClr val="bg2">
                    <a:lumMod val="50000"/>
                  </a:schemeClr>
                </a:solidFill>
              </a:endParaRPr>
            </a:p>
          </p:txBody>
        </p:sp>
      </p:grpSp>
      <p:sp>
        <p:nvSpPr>
          <p:cNvPr id="36" name="Title 1">
            <a:extLst>
              <a:ext uri="{FF2B5EF4-FFF2-40B4-BE49-F238E27FC236}">
                <a16:creationId xmlns:a16="http://schemas.microsoft.com/office/drawing/2014/main" id="{0033FD3B-C525-4359-9246-EAD664403BBA}"/>
              </a:ext>
            </a:extLst>
          </p:cNvPr>
          <p:cNvSpPr>
            <a:spLocks noGrp="1"/>
          </p:cNvSpPr>
          <p:nvPr>
            <p:ph type="title"/>
          </p:nvPr>
        </p:nvSpPr>
        <p:spPr>
          <a:xfrm>
            <a:off x="3182202" y="5730294"/>
            <a:ext cx="5697448" cy="369332"/>
          </a:xfrm>
        </p:spPr>
        <p:txBody>
          <a:bodyPr>
            <a:noAutofit/>
          </a:bodyPr>
          <a:lstStyle/>
          <a:p>
            <a:r>
              <a:rPr lang="en-US" sz="1200" i="1" dirty="0">
                <a:solidFill>
                  <a:schemeClr val="tx1"/>
                </a:solidFill>
                <a:latin typeface="Times New Roman" panose="02020603050405020304" pitchFamily="18" charset="0"/>
                <a:cs typeface="Times New Roman" panose="02020603050405020304" pitchFamily="18" charset="0"/>
              </a:rPr>
              <a:t>Figura N2. Esquema operacionalización de la investigación. Fuente Autores. </a:t>
            </a:r>
          </a:p>
        </p:txBody>
      </p:sp>
    </p:spTree>
    <p:extLst>
      <p:ext uri="{BB962C8B-B14F-4D97-AF65-F5344CB8AC3E}">
        <p14:creationId xmlns:p14="http://schemas.microsoft.com/office/powerpoint/2010/main" val="187825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Un grupo de personas posando delante de una pared&#10;&#10;Descripción generada automáticamente">
            <a:extLst>
              <a:ext uri="{FF2B5EF4-FFF2-40B4-BE49-F238E27FC236}">
                <a16:creationId xmlns:a16="http://schemas.microsoft.com/office/drawing/2014/main" id="{9BD8CF5F-4F7E-4BC5-8066-8EE70DE52F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1349" y="794169"/>
            <a:ext cx="5454445" cy="5170534"/>
          </a:xfrm>
          <a:prstGeom prst="rect">
            <a:avLst/>
          </a:prstGeom>
        </p:spPr>
      </p:pic>
      <p:sp>
        <p:nvSpPr>
          <p:cNvPr id="5" name="Title 1">
            <a:extLst>
              <a:ext uri="{FF2B5EF4-FFF2-40B4-BE49-F238E27FC236}">
                <a16:creationId xmlns:a16="http://schemas.microsoft.com/office/drawing/2014/main" id="{0F1E45E7-33CC-4197-9FEF-0282139415A7}"/>
              </a:ext>
            </a:extLst>
          </p:cNvPr>
          <p:cNvSpPr>
            <a:spLocks noGrp="1"/>
          </p:cNvSpPr>
          <p:nvPr>
            <p:ph type="title"/>
          </p:nvPr>
        </p:nvSpPr>
        <p:spPr>
          <a:xfrm>
            <a:off x="838200" y="131849"/>
            <a:ext cx="10515600" cy="739775"/>
          </a:xfrm>
        </p:spPr>
        <p:txBody>
          <a:bodyPr>
            <a:normAutofit/>
          </a:bodyPr>
          <a:lstStyle/>
          <a:p>
            <a:r>
              <a:rPr lang="en-US" sz="3000" dirty="0"/>
              <a:t>PRIMER SEMILLERO DE INVESTIGACIÓN SAEV 2017-3</a:t>
            </a:r>
          </a:p>
        </p:txBody>
      </p:sp>
      <p:sp>
        <p:nvSpPr>
          <p:cNvPr id="6" name="Title 1">
            <a:extLst>
              <a:ext uri="{FF2B5EF4-FFF2-40B4-BE49-F238E27FC236}">
                <a16:creationId xmlns:a16="http://schemas.microsoft.com/office/drawing/2014/main" id="{0ED771AD-A2D4-413B-9AEF-AFEB3A073C08}"/>
              </a:ext>
            </a:extLst>
          </p:cNvPr>
          <p:cNvSpPr txBox="1">
            <a:spLocks/>
          </p:cNvSpPr>
          <p:nvPr/>
        </p:nvSpPr>
        <p:spPr>
          <a:xfrm>
            <a:off x="8635794" y="5507448"/>
            <a:ext cx="1870587" cy="204691"/>
          </a:xfrm>
          <a:prstGeom prst="rect">
            <a:avLst/>
          </a:prstGeom>
        </p:spPr>
        <p:txBody>
          <a:bodyPr rIns="0">
            <a:normAutofit fontScale="85000" lnSpcReduction="20000"/>
          </a:bodyPr>
          <a:lstStyle>
            <a:lvl1pPr algn="l" defTabSz="914400" rtl="0" eaLnBrk="1" latinLnBrk="0" hangingPunct="1">
              <a:lnSpc>
                <a:spcPct val="90000"/>
              </a:lnSpc>
              <a:spcBef>
                <a:spcPct val="0"/>
              </a:spcBef>
              <a:buNone/>
              <a:defRPr lang="en-US" sz="3600" b="1" kern="1200">
                <a:solidFill>
                  <a:schemeClr val="bg1"/>
                </a:solidFill>
                <a:latin typeface="Helvetica" panose="020B0500000000000000" pitchFamily="34" charset="0"/>
                <a:ea typeface="+mj-ea"/>
                <a:cs typeface="+mj-cs"/>
              </a:defRPr>
            </a:lvl1pPr>
          </a:lstStyle>
          <a:p>
            <a:r>
              <a:rPr lang="es-MX" sz="1200" dirty="0"/>
              <a:t>ANEXO 1. SAEV 2017-3</a:t>
            </a:r>
          </a:p>
        </p:txBody>
      </p:sp>
      <p:sp>
        <p:nvSpPr>
          <p:cNvPr id="7" name="Rectángulo 6">
            <a:extLst>
              <a:ext uri="{FF2B5EF4-FFF2-40B4-BE49-F238E27FC236}">
                <a16:creationId xmlns:a16="http://schemas.microsoft.com/office/drawing/2014/main" id="{9132ADF8-0D71-4CF0-803C-3E1F5FDC1B7D}"/>
              </a:ext>
            </a:extLst>
          </p:cNvPr>
          <p:cNvSpPr/>
          <p:nvPr/>
        </p:nvSpPr>
        <p:spPr>
          <a:xfrm>
            <a:off x="0" y="5887276"/>
            <a:ext cx="12192000" cy="461665"/>
          </a:xfrm>
          <a:prstGeom prst="rect">
            <a:avLst/>
          </a:prstGeom>
        </p:spPr>
        <p:txBody>
          <a:bodyPr wrap="square">
            <a:spAutoFit/>
          </a:bodyPr>
          <a:lstStyle/>
          <a:p>
            <a:r>
              <a:rPr lang="es-MX" sz="1200" dirty="0">
                <a:solidFill>
                  <a:schemeClr val="bg1"/>
                </a:solidFill>
                <a:latin typeface="Arial" panose="020B0604020202020204" pitchFamily="34" charset="0"/>
              </a:rPr>
              <a:t>De izquierda a derecha. Magda Alejandra Martínez Daza, docente líder semillero investigación SAEV; Estudiantes: Jazmín Zoheida Escobar Garzón, Angie Carolina Castillo Monroy, Johana Hernández y Sneydy Julieth Sánchez Martínez. SAEV 20181.   </a:t>
            </a:r>
          </a:p>
        </p:txBody>
      </p:sp>
    </p:spTree>
    <p:extLst>
      <p:ext uri="{BB962C8B-B14F-4D97-AF65-F5344CB8AC3E}">
        <p14:creationId xmlns:p14="http://schemas.microsoft.com/office/powerpoint/2010/main" val="1027793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107">
            <a:extLst>
              <a:ext uri="{FF2B5EF4-FFF2-40B4-BE49-F238E27FC236}">
                <a16:creationId xmlns:a16="http://schemas.microsoft.com/office/drawing/2014/main" id="{4BB82573-4FCC-476C-AF35-88EAA1C16ED8}"/>
              </a:ext>
            </a:extLst>
          </p:cNvPr>
          <p:cNvSpPr>
            <a:spLocks noChangeArrowheads="1"/>
          </p:cNvSpPr>
          <p:nvPr/>
        </p:nvSpPr>
        <p:spPr bwMode="auto">
          <a:xfrm>
            <a:off x="506593" y="1840721"/>
            <a:ext cx="2255838" cy="3189257"/>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2C2BFAE1-45D3-4B3B-81D2-0BF25FA84FB8}"/>
              </a:ext>
            </a:extLst>
          </p:cNvPr>
          <p:cNvSpPr>
            <a:spLocks noGrp="1"/>
          </p:cNvSpPr>
          <p:nvPr>
            <p:ph type="title"/>
          </p:nvPr>
        </p:nvSpPr>
        <p:spPr/>
        <p:txBody>
          <a:bodyPr/>
          <a:lstStyle/>
          <a:p>
            <a:r>
              <a:rPr lang="en-US" dirty="0"/>
              <a:t>ESTUDIANTES SAEV 2017-3</a:t>
            </a:r>
          </a:p>
        </p:txBody>
      </p:sp>
      <p:sp>
        <p:nvSpPr>
          <p:cNvPr id="81" name="Rectangle 108">
            <a:extLst>
              <a:ext uri="{FF2B5EF4-FFF2-40B4-BE49-F238E27FC236}">
                <a16:creationId xmlns:a16="http://schemas.microsoft.com/office/drawing/2014/main" id="{4EC66840-62C7-49A1-8F11-D97BDA638D2D}"/>
              </a:ext>
            </a:extLst>
          </p:cNvPr>
          <p:cNvSpPr>
            <a:spLocks noChangeArrowheads="1"/>
          </p:cNvSpPr>
          <p:nvPr/>
        </p:nvSpPr>
        <p:spPr bwMode="auto">
          <a:xfrm>
            <a:off x="624068" y="195819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FDAE7B71-FBF5-4B65-BA7C-D0B9E086AAA8}"/>
              </a:ext>
            </a:extLst>
          </p:cNvPr>
          <p:cNvGrpSpPr/>
          <p:nvPr/>
        </p:nvGrpSpPr>
        <p:grpSpPr>
          <a:xfrm>
            <a:off x="1442071" y="1643872"/>
            <a:ext cx="384881" cy="973165"/>
            <a:chOff x="1442071" y="1643872"/>
            <a:chExt cx="384881" cy="973165"/>
          </a:xfrm>
        </p:grpSpPr>
        <p:sp>
          <p:nvSpPr>
            <p:cNvPr id="83" name="Freeform: Shape 82">
              <a:extLst>
                <a:ext uri="{FF2B5EF4-FFF2-40B4-BE49-F238E27FC236}">
                  <a16:creationId xmlns:a16="http://schemas.microsoft.com/office/drawing/2014/main" id="{EBE4D1B4-EB71-4204-8114-D5AF55C16709}"/>
                </a:ext>
              </a:extLst>
            </p:cNvPr>
            <p:cNvSpPr>
              <a:spLocks/>
            </p:cNvSpPr>
            <p:nvPr/>
          </p:nvSpPr>
          <p:spPr bwMode="auto">
            <a:xfrm>
              <a:off x="1526249" y="215221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4" name="Freeform: Shape 83">
              <a:extLst>
                <a:ext uri="{FF2B5EF4-FFF2-40B4-BE49-F238E27FC236}">
                  <a16:creationId xmlns:a16="http://schemas.microsoft.com/office/drawing/2014/main" id="{EDAF54A8-5E03-401A-A23F-B5FC53446DD3}"/>
                </a:ext>
              </a:extLst>
            </p:cNvPr>
            <p:cNvSpPr>
              <a:spLocks/>
            </p:cNvSpPr>
            <p:nvPr/>
          </p:nvSpPr>
          <p:spPr bwMode="auto">
            <a:xfrm>
              <a:off x="1526609" y="1921685"/>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5" name="Freeform: Shape 84">
              <a:extLst>
                <a:ext uri="{FF2B5EF4-FFF2-40B4-BE49-F238E27FC236}">
                  <a16:creationId xmlns:a16="http://schemas.microsoft.com/office/drawing/2014/main" id="{E79DFB78-5CFD-4D3A-9C57-689198D7004D}"/>
                </a:ext>
              </a:extLst>
            </p:cNvPr>
            <p:cNvSpPr>
              <a:spLocks/>
            </p:cNvSpPr>
            <p:nvPr/>
          </p:nvSpPr>
          <p:spPr bwMode="auto">
            <a:xfrm>
              <a:off x="1536072" y="1923273"/>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86" name="Freeform 194">
              <a:extLst>
                <a:ext uri="{FF2B5EF4-FFF2-40B4-BE49-F238E27FC236}">
                  <a16:creationId xmlns:a16="http://schemas.microsoft.com/office/drawing/2014/main" id="{52114148-7ADE-4EE9-9B90-FCE5A50AD032}"/>
                </a:ext>
              </a:extLst>
            </p:cNvPr>
            <p:cNvSpPr>
              <a:spLocks/>
            </p:cNvSpPr>
            <p:nvPr/>
          </p:nvSpPr>
          <p:spPr bwMode="auto">
            <a:xfrm>
              <a:off x="1442071" y="1805797"/>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95">
              <a:extLst>
                <a:ext uri="{FF2B5EF4-FFF2-40B4-BE49-F238E27FC236}">
                  <a16:creationId xmlns:a16="http://schemas.microsoft.com/office/drawing/2014/main" id="{D516F441-6BF9-48D6-8070-EB600186A476}"/>
                </a:ext>
              </a:extLst>
            </p:cNvPr>
            <p:cNvSpPr>
              <a:spLocks/>
            </p:cNvSpPr>
            <p:nvPr/>
          </p:nvSpPr>
          <p:spPr bwMode="auto">
            <a:xfrm>
              <a:off x="1451596" y="180897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96">
              <a:extLst>
                <a:ext uri="{FF2B5EF4-FFF2-40B4-BE49-F238E27FC236}">
                  <a16:creationId xmlns:a16="http://schemas.microsoft.com/office/drawing/2014/main" id="{9985EF85-DC2E-48AD-A04E-C30BF9D5E124}"/>
                </a:ext>
              </a:extLst>
            </p:cNvPr>
            <p:cNvSpPr>
              <a:spLocks/>
            </p:cNvSpPr>
            <p:nvPr/>
          </p:nvSpPr>
          <p:spPr bwMode="auto">
            <a:xfrm>
              <a:off x="1511921" y="1780397"/>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97">
              <a:extLst>
                <a:ext uri="{FF2B5EF4-FFF2-40B4-BE49-F238E27FC236}">
                  <a16:creationId xmlns:a16="http://schemas.microsoft.com/office/drawing/2014/main" id="{08338468-3159-466D-9D00-840257299CFF}"/>
                </a:ext>
              </a:extLst>
            </p:cNvPr>
            <p:cNvSpPr>
              <a:spLocks/>
            </p:cNvSpPr>
            <p:nvPr/>
          </p:nvSpPr>
          <p:spPr bwMode="auto">
            <a:xfrm>
              <a:off x="1519859" y="179150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98">
              <a:extLst>
                <a:ext uri="{FF2B5EF4-FFF2-40B4-BE49-F238E27FC236}">
                  <a16:creationId xmlns:a16="http://schemas.microsoft.com/office/drawing/2014/main" id="{91105991-9128-48E9-8928-37BE038F8CB0}"/>
                </a:ext>
              </a:extLst>
            </p:cNvPr>
            <p:cNvSpPr>
              <a:spLocks/>
            </p:cNvSpPr>
            <p:nvPr/>
          </p:nvSpPr>
          <p:spPr bwMode="auto">
            <a:xfrm>
              <a:off x="1519859" y="1791509"/>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99">
              <a:extLst>
                <a:ext uri="{FF2B5EF4-FFF2-40B4-BE49-F238E27FC236}">
                  <a16:creationId xmlns:a16="http://schemas.microsoft.com/office/drawing/2014/main" id="{06EA0E5E-AF80-4BAC-B2B7-27F987F928A5}"/>
                </a:ext>
              </a:extLst>
            </p:cNvPr>
            <p:cNvSpPr>
              <a:spLocks/>
            </p:cNvSpPr>
            <p:nvPr/>
          </p:nvSpPr>
          <p:spPr bwMode="auto">
            <a:xfrm>
              <a:off x="1459534" y="1839134"/>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200">
              <a:extLst>
                <a:ext uri="{FF2B5EF4-FFF2-40B4-BE49-F238E27FC236}">
                  <a16:creationId xmlns:a16="http://schemas.microsoft.com/office/drawing/2014/main" id="{5CE54378-A78F-4381-AFDC-A6C96CF97671}"/>
                </a:ext>
              </a:extLst>
            </p:cNvPr>
            <p:cNvSpPr>
              <a:spLocks/>
            </p:cNvSpPr>
            <p:nvPr/>
          </p:nvSpPr>
          <p:spPr bwMode="auto">
            <a:xfrm>
              <a:off x="1478584" y="1643872"/>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201">
              <a:extLst>
                <a:ext uri="{FF2B5EF4-FFF2-40B4-BE49-F238E27FC236}">
                  <a16:creationId xmlns:a16="http://schemas.microsoft.com/office/drawing/2014/main" id="{1E5D86BB-836D-4032-B1C3-933C85F74CAC}"/>
                </a:ext>
              </a:extLst>
            </p:cNvPr>
            <p:cNvSpPr>
              <a:spLocks/>
            </p:cNvSpPr>
            <p:nvPr/>
          </p:nvSpPr>
          <p:spPr bwMode="auto">
            <a:xfrm>
              <a:off x="1489696" y="165022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202">
              <a:extLst>
                <a:ext uri="{FF2B5EF4-FFF2-40B4-BE49-F238E27FC236}">
                  <a16:creationId xmlns:a16="http://schemas.microsoft.com/office/drawing/2014/main" id="{A6FF61A4-9EAF-47C0-96C0-DCB0BF683641}"/>
                </a:ext>
              </a:extLst>
            </p:cNvPr>
            <p:cNvSpPr>
              <a:spLocks/>
            </p:cNvSpPr>
            <p:nvPr/>
          </p:nvSpPr>
          <p:spPr bwMode="auto">
            <a:xfrm>
              <a:off x="1513509" y="1661334"/>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96" name="Rectangle 107">
            <a:extLst>
              <a:ext uri="{FF2B5EF4-FFF2-40B4-BE49-F238E27FC236}">
                <a16:creationId xmlns:a16="http://schemas.microsoft.com/office/drawing/2014/main" id="{A100ADCB-414C-4120-A63A-86B6EACC8120}"/>
              </a:ext>
            </a:extLst>
          </p:cNvPr>
          <p:cNvSpPr>
            <a:spLocks noChangeArrowheads="1"/>
          </p:cNvSpPr>
          <p:nvPr/>
        </p:nvSpPr>
        <p:spPr bwMode="auto">
          <a:xfrm rot="20700000">
            <a:off x="3577373" y="1927711"/>
            <a:ext cx="2255838" cy="3276213"/>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7" name="Rectangle 108">
            <a:extLst>
              <a:ext uri="{FF2B5EF4-FFF2-40B4-BE49-F238E27FC236}">
                <a16:creationId xmlns:a16="http://schemas.microsoft.com/office/drawing/2014/main" id="{53E16E77-F1E3-4FE3-A123-2A409770CD30}"/>
              </a:ext>
            </a:extLst>
          </p:cNvPr>
          <p:cNvSpPr>
            <a:spLocks noChangeArrowheads="1"/>
          </p:cNvSpPr>
          <p:nvPr/>
        </p:nvSpPr>
        <p:spPr bwMode="auto">
          <a:xfrm rot="20700000">
            <a:off x="3554791" y="2063626"/>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a:extLst>
              <a:ext uri="{FF2B5EF4-FFF2-40B4-BE49-F238E27FC236}">
                <a16:creationId xmlns:a16="http://schemas.microsoft.com/office/drawing/2014/main" id="{8C020AA4-9B8C-4B09-8961-25E5EE23D89B}"/>
              </a:ext>
            </a:extLst>
          </p:cNvPr>
          <p:cNvGrpSpPr/>
          <p:nvPr/>
        </p:nvGrpSpPr>
        <p:grpSpPr>
          <a:xfrm>
            <a:off x="4952113" y="1545210"/>
            <a:ext cx="513270" cy="928367"/>
            <a:chOff x="4952113" y="1545210"/>
            <a:chExt cx="513270" cy="928367"/>
          </a:xfrm>
        </p:grpSpPr>
        <p:sp>
          <p:nvSpPr>
            <p:cNvPr id="99" name="Freeform: Shape 98">
              <a:extLst>
                <a:ext uri="{FF2B5EF4-FFF2-40B4-BE49-F238E27FC236}">
                  <a16:creationId xmlns:a16="http://schemas.microsoft.com/office/drawing/2014/main" id="{C728401E-4B69-486D-9D82-CF2D1CB21B6C}"/>
                </a:ext>
              </a:extLst>
            </p:cNvPr>
            <p:cNvSpPr>
              <a:spLocks/>
            </p:cNvSpPr>
            <p:nvPr/>
          </p:nvSpPr>
          <p:spPr bwMode="auto">
            <a:xfrm rot="20700000">
              <a:off x="5164680" y="200875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0" name="Freeform: Shape 99">
              <a:extLst>
                <a:ext uri="{FF2B5EF4-FFF2-40B4-BE49-F238E27FC236}">
                  <a16:creationId xmlns:a16="http://schemas.microsoft.com/office/drawing/2014/main" id="{C4108B5A-5713-4190-B64D-C42D8208D456}"/>
                </a:ext>
              </a:extLst>
            </p:cNvPr>
            <p:cNvSpPr>
              <a:spLocks/>
            </p:cNvSpPr>
            <p:nvPr/>
          </p:nvSpPr>
          <p:spPr bwMode="auto">
            <a:xfrm rot="20700000">
              <a:off x="5078816" y="1821808"/>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1" name="Freeform: Shape 100">
              <a:extLst>
                <a:ext uri="{FF2B5EF4-FFF2-40B4-BE49-F238E27FC236}">
                  <a16:creationId xmlns:a16="http://schemas.microsoft.com/office/drawing/2014/main" id="{D4C61C8A-2F46-4E5B-BE8C-D4E861B00122}"/>
                </a:ext>
              </a:extLst>
            </p:cNvPr>
            <p:cNvSpPr>
              <a:spLocks/>
            </p:cNvSpPr>
            <p:nvPr/>
          </p:nvSpPr>
          <p:spPr bwMode="auto">
            <a:xfrm rot="20700000">
              <a:off x="5088647" y="182460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02" name="Freeform 194">
              <a:extLst>
                <a:ext uri="{FF2B5EF4-FFF2-40B4-BE49-F238E27FC236}">
                  <a16:creationId xmlns:a16="http://schemas.microsoft.com/office/drawing/2014/main" id="{AC89FB6C-E505-41D5-B8EC-67EE8B0F825D}"/>
                </a:ext>
              </a:extLst>
            </p:cNvPr>
            <p:cNvSpPr>
              <a:spLocks/>
            </p:cNvSpPr>
            <p:nvPr/>
          </p:nvSpPr>
          <p:spPr bwMode="auto">
            <a:xfrm rot="20700000">
              <a:off x="4962391" y="1705364"/>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95">
              <a:extLst>
                <a:ext uri="{FF2B5EF4-FFF2-40B4-BE49-F238E27FC236}">
                  <a16:creationId xmlns:a16="http://schemas.microsoft.com/office/drawing/2014/main" id="{F058430E-0AD3-4DAE-B99D-6BB3E26EAC77}"/>
                </a:ext>
              </a:extLst>
            </p:cNvPr>
            <p:cNvSpPr>
              <a:spLocks/>
            </p:cNvSpPr>
            <p:nvPr/>
          </p:nvSpPr>
          <p:spPr bwMode="auto">
            <a:xfrm rot="20700000">
              <a:off x="4970451" y="170852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96">
              <a:extLst>
                <a:ext uri="{FF2B5EF4-FFF2-40B4-BE49-F238E27FC236}">
                  <a16:creationId xmlns:a16="http://schemas.microsoft.com/office/drawing/2014/main" id="{58989D52-4009-4CC4-B424-959AAC87C2A5}"/>
                </a:ext>
              </a:extLst>
            </p:cNvPr>
            <p:cNvSpPr>
              <a:spLocks/>
            </p:cNvSpPr>
            <p:nvPr/>
          </p:nvSpPr>
          <p:spPr bwMode="auto">
            <a:xfrm rot="20700000">
              <a:off x="5018466" y="1680105"/>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97">
              <a:extLst>
                <a:ext uri="{FF2B5EF4-FFF2-40B4-BE49-F238E27FC236}">
                  <a16:creationId xmlns:a16="http://schemas.microsoft.com/office/drawing/2014/main" id="{DE690CCF-45B3-486A-9974-7CC0B13B4BCE}"/>
                </a:ext>
              </a:extLst>
            </p:cNvPr>
            <p:cNvSpPr>
              <a:spLocks/>
            </p:cNvSpPr>
            <p:nvPr/>
          </p:nvSpPr>
          <p:spPr bwMode="auto">
            <a:xfrm rot="20700000">
              <a:off x="5026636" y="1691395"/>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98">
              <a:extLst>
                <a:ext uri="{FF2B5EF4-FFF2-40B4-BE49-F238E27FC236}">
                  <a16:creationId xmlns:a16="http://schemas.microsoft.com/office/drawing/2014/main" id="{99E5F33C-9D31-4543-93BC-F41B05AE47F4}"/>
                </a:ext>
              </a:extLst>
            </p:cNvPr>
            <p:cNvSpPr>
              <a:spLocks/>
            </p:cNvSpPr>
            <p:nvPr/>
          </p:nvSpPr>
          <p:spPr bwMode="auto">
            <a:xfrm rot="20700000">
              <a:off x="5026977" y="1700337"/>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99">
              <a:extLst>
                <a:ext uri="{FF2B5EF4-FFF2-40B4-BE49-F238E27FC236}">
                  <a16:creationId xmlns:a16="http://schemas.microsoft.com/office/drawing/2014/main" id="{788FB548-0F52-43B7-9665-9EE031333414}"/>
                </a:ext>
              </a:extLst>
            </p:cNvPr>
            <p:cNvSpPr>
              <a:spLocks/>
            </p:cNvSpPr>
            <p:nvPr/>
          </p:nvSpPr>
          <p:spPr bwMode="auto">
            <a:xfrm rot="20700000">
              <a:off x="4982131" y="1752821"/>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200">
              <a:extLst>
                <a:ext uri="{FF2B5EF4-FFF2-40B4-BE49-F238E27FC236}">
                  <a16:creationId xmlns:a16="http://schemas.microsoft.com/office/drawing/2014/main" id="{813DDFFA-28F6-48D0-BF79-DAED0979F7F6}"/>
                </a:ext>
              </a:extLst>
            </p:cNvPr>
            <p:cNvSpPr>
              <a:spLocks/>
            </p:cNvSpPr>
            <p:nvPr/>
          </p:nvSpPr>
          <p:spPr bwMode="auto">
            <a:xfrm rot="20700000">
              <a:off x="4952113" y="1545210"/>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01">
              <a:extLst>
                <a:ext uri="{FF2B5EF4-FFF2-40B4-BE49-F238E27FC236}">
                  <a16:creationId xmlns:a16="http://schemas.microsoft.com/office/drawing/2014/main" id="{9E9E0651-CCB2-4F84-B0CE-6A0D7E70A026}"/>
                </a:ext>
              </a:extLst>
            </p:cNvPr>
            <p:cNvSpPr>
              <a:spLocks/>
            </p:cNvSpPr>
            <p:nvPr/>
          </p:nvSpPr>
          <p:spPr bwMode="auto">
            <a:xfrm rot="20700000">
              <a:off x="4962581" y="155143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02">
              <a:extLst>
                <a:ext uri="{FF2B5EF4-FFF2-40B4-BE49-F238E27FC236}">
                  <a16:creationId xmlns:a16="http://schemas.microsoft.com/office/drawing/2014/main" id="{978C7146-91C6-4F8B-A283-3EDBFA3D1029}"/>
                </a:ext>
              </a:extLst>
            </p:cNvPr>
            <p:cNvSpPr>
              <a:spLocks/>
            </p:cNvSpPr>
            <p:nvPr/>
          </p:nvSpPr>
          <p:spPr bwMode="auto">
            <a:xfrm rot="20700000">
              <a:off x="4979453" y="1570149"/>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8" name="Rectangle 107">
            <a:extLst>
              <a:ext uri="{FF2B5EF4-FFF2-40B4-BE49-F238E27FC236}">
                <a16:creationId xmlns:a16="http://schemas.microsoft.com/office/drawing/2014/main" id="{E6A691C0-4114-4665-8DE0-741CCB33C15D}"/>
              </a:ext>
            </a:extLst>
          </p:cNvPr>
          <p:cNvSpPr>
            <a:spLocks noChangeArrowheads="1"/>
          </p:cNvSpPr>
          <p:nvPr/>
        </p:nvSpPr>
        <p:spPr bwMode="auto">
          <a:xfrm>
            <a:off x="8727996" y="1371906"/>
            <a:ext cx="2255838" cy="3312636"/>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9" name="Rectangle 108">
            <a:extLst>
              <a:ext uri="{FF2B5EF4-FFF2-40B4-BE49-F238E27FC236}">
                <a16:creationId xmlns:a16="http://schemas.microsoft.com/office/drawing/2014/main" id="{A00E027F-36FC-43ED-9E4C-02DADF0FB19A}"/>
              </a:ext>
            </a:extLst>
          </p:cNvPr>
          <p:cNvSpPr>
            <a:spLocks noChangeArrowheads="1"/>
          </p:cNvSpPr>
          <p:nvPr/>
        </p:nvSpPr>
        <p:spPr bwMode="auto">
          <a:xfrm>
            <a:off x="8845471" y="1489381"/>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a:extLst>
              <a:ext uri="{FF2B5EF4-FFF2-40B4-BE49-F238E27FC236}">
                <a16:creationId xmlns:a16="http://schemas.microsoft.com/office/drawing/2014/main" id="{875D1756-B5FB-4209-ABB8-1FE5C771D016}"/>
              </a:ext>
            </a:extLst>
          </p:cNvPr>
          <p:cNvGrpSpPr/>
          <p:nvPr/>
        </p:nvGrpSpPr>
        <p:grpSpPr>
          <a:xfrm>
            <a:off x="9663474" y="1175056"/>
            <a:ext cx="384881" cy="973165"/>
            <a:chOff x="9663474" y="1175056"/>
            <a:chExt cx="384881" cy="973165"/>
          </a:xfrm>
        </p:grpSpPr>
        <p:sp>
          <p:nvSpPr>
            <p:cNvPr id="131" name="Freeform: Shape 130">
              <a:extLst>
                <a:ext uri="{FF2B5EF4-FFF2-40B4-BE49-F238E27FC236}">
                  <a16:creationId xmlns:a16="http://schemas.microsoft.com/office/drawing/2014/main" id="{5CDC00E6-777F-4DDD-ACF0-509FD960F167}"/>
                </a:ext>
              </a:extLst>
            </p:cNvPr>
            <p:cNvSpPr>
              <a:spLocks/>
            </p:cNvSpPr>
            <p:nvPr/>
          </p:nvSpPr>
          <p:spPr bwMode="auto">
            <a:xfrm>
              <a:off x="9747652" y="1683397"/>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2" name="Freeform: Shape 131">
              <a:extLst>
                <a:ext uri="{FF2B5EF4-FFF2-40B4-BE49-F238E27FC236}">
                  <a16:creationId xmlns:a16="http://schemas.microsoft.com/office/drawing/2014/main" id="{FE0FCD3C-AF9A-4E8A-A183-04994B29BD9D}"/>
                </a:ext>
              </a:extLst>
            </p:cNvPr>
            <p:cNvSpPr>
              <a:spLocks/>
            </p:cNvSpPr>
            <p:nvPr/>
          </p:nvSpPr>
          <p:spPr bwMode="auto">
            <a:xfrm>
              <a:off x="9748012" y="145286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3" name="Freeform: Shape 132">
              <a:extLst>
                <a:ext uri="{FF2B5EF4-FFF2-40B4-BE49-F238E27FC236}">
                  <a16:creationId xmlns:a16="http://schemas.microsoft.com/office/drawing/2014/main" id="{D39D7F89-239B-493D-BD65-607519BAABBC}"/>
                </a:ext>
              </a:extLst>
            </p:cNvPr>
            <p:cNvSpPr>
              <a:spLocks/>
            </p:cNvSpPr>
            <p:nvPr/>
          </p:nvSpPr>
          <p:spPr bwMode="auto">
            <a:xfrm>
              <a:off x="9757475" y="1454457"/>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34" name="Freeform 194">
              <a:extLst>
                <a:ext uri="{FF2B5EF4-FFF2-40B4-BE49-F238E27FC236}">
                  <a16:creationId xmlns:a16="http://schemas.microsoft.com/office/drawing/2014/main" id="{0795AAF8-273B-467F-8E0B-A5DC7484DAF5}"/>
                </a:ext>
              </a:extLst>
            </p:cNvPr>
            <p:cNvSpPr>
              <a:spLocks/>
            </p:cNvSpPr>
            <p:nvPr/>
          </p:nvSpPr>
          <p:spPr bwMode="auto">
            <a:xfrm>
              <a:off x="9663474" y="133698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195">
              <a:extLst>
                <a:ext uri="{FF2B5EF4-FFF2-40B4-BE49-F238E27FC236}">
                  <a16:creationId xmlns:a16="http://schemas.microsoft.com/office/drawing/2014/main" id="{7FBAAA41-6233-4EC7-B5B2-BD2CC89F4E31}"/>
                </a:ext>
              </a:extLst>
            </p:cNvPr>
            <p:cNvSpPr>
              <a:spLocks/>
            </p:cNvSpPr>
            <p:nvPr/>
          </p:nvSpPr>
          <p:spPr bwMode="auto">
            <a:xfrm>
              <a:off x="9672999" y="1340156"/>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96">
              <a:extLst>
                <a:ext uri="{FF2B5EF4-FFF2-40B4-BE49-F238E27FC236}">
                  <a16:creationId xmlns:a16="http://schemas.microsoft.com/office/drawing/2014/main" id="{9B4C15D7-2F80-4234-B433-D9C96DB31902}"/>
                </a:ext>
              </a:extLst>
            </p:cNvPr>
            <p:cNvSpPr>
              <a:spLocks/>
            </p:cNvSpPr>
            <p:nvPr/>
          </p:nvSpPr>
          <p:spPr bwMode="auto">
            <a:xfrm>
              <a:off x="9733324" y="1311581"/>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97">
              <a:extLst>
                <a:ext uri="{FF2B5EF4-FFF2-40B4-BE49-F238E27FC236}">
                  <a16:creationId xmlns:a16="http://schemas.microsoft.com/office/drawing/2014/main" id="{86A65B7D-5634-4C09-8BF8-311C943FFAAB}"/>
                </a:ext>
              </a:extLst>
            </p:cNvPr>
            <p:cNvSpPr>
              <a:spLocks/>
            </p:cNvSpPr>
            <p:nvPr/>
          </p:nvSpPr>
          <p:spPr bwMode="auto">
            <a:xfrm>
              <a:off x="9741262" y="1322693"/>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98">
              <a:extLst>
                <a:ext uri="{FF2B5EF4-FFF2-40B4-BE49-F238E27FC236}">
                  <a16:creationId xmlns:a16="http://schemas.microsoft.com/office/drawing/2014/main" id="{9D2A402E-200D-41D6-92F7-871BA9E34D66}"/>
                </a:ext>
              </a:extLst>
            </p:cNvPr>
            <p:cNvSpPr>
              <a:spLocks/>
            </p:cNvSpPr>
            <p:nvPr/>
          </p:nvSpPr>
          <p:spPr bwMode="auto">
            <a:xfrm>
              <a:off x="9741262" y="132269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99">
              <a:extLst>
                <a:ext uri="{FF2B5EF4-FFF2-40B4-BE49-F238E27FC236}">
                  <a16:creationId xmlns:a16="http://schemas.microsoft.com/office/drawing/2014/main" id="{75A5AD5A-6D9E-4C1B-87C6-F10A24FEAC11}"/>
                </a:ext>
              </a:extLst>
            </p:cNvPr>
            <p:cNvSpPr>
              <a:spLocks/>
            </p:cNvSpPr>
            <p:nvPr/>
          </p:nvSpPr>
          <p:spPr bwMode="auto">
            <a:xfrm>
              <a:off x="9680937" y="137031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200">
              <a:extLst>
                <a:ext uri="{FF2B5EF4-FFF2-40B4-BE49-F238E27FC236}">
                  <a16:creationId xmlns:a16="http://schemas.microsoft.com/office/drawing/2014/main" id="{16EB2C38-5080-434E-BA93-C628D6C9B6EC}"/>
                </a:ext>
              </a:extLst>
            </p:cNvPr>
            <p:cNvSpPr>
              <a:spLocks/>
            </p:cNvSpPr>
            <p:nvPr/>
          </p:nvSpPr>
          <p:spPr bwMode="auto">
            <a:xfrm>
              <a:off x="9699987" y="1175056"/>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201">
              <a:extLst>
                <a:ext uri="{FF2B5EF4-FFF2-40B4-BE49-F238E27FC236}">
                  <a16:creationId xmlns:a16="http://schemas.microsoft.com/office/drawing/2014/main" id="{B8A2E8DE-8682-49EA-87FC-023642A372C3}"/>
                </a:ext>
              </a:extLst>
            </p:cNvPr>
            <p:cNvSpPr>
              <a:spLocks/>
            </p:cNvSpPr>
            <p:nvPr/>
          </p:nvSpPr>
          <p:spPr bwMode="auto">
            <a:xfrm>
              <a:off x="9711099" y="118140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202">
              <a:extLst>
                <a:ext uri="{FF2B5EF4-FFF2-40B4-BE49-F238E27FC236}">
                  <a16:creationId xmlns:a16="http://schemas.microsoft.com/office/drawing/2014/main" id="{72B0082C-4D9E-4559-9714-84347F1EBA84}"/>
                </a:ext>
              </a:extLst>
            </p:cNvPr>
            <p:cNvSpPr>
              <a:spLocks/>
            </p:cNvSpPr>
            <p:nvPr/>
          </p:nvSpPr>
          <p:spPr bwMode="auto">
            <a:xfrm>
              <a:off x="9734912" y="119251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F861379B-CCB5-43F4-A960-ECA2D3BA99D7}"/>
              </a:ext>
            </a:extLst>
          </p:cNvPr>
          <p:cNvSpPr txBox="1"/>
          <p:nvPr/>
        </p:nvSpPr>
        <p:spPr>
          <a:xfrm>
            <a:off x="580908" y="3855329"/>
            <a:ext cx="2053369" cy="1184940"/>
          </a:xfrm>
          <a:prstGeom prst="rect">
            <a:avLst/>
          </a:prstGeom>
          <a:noFill/>
        </p:spPr>
        <p:txBody>
          <a:bodyPr wrap="square" rtlCol="0" anchor="ctr">
            <a:spAutoFit/>
          </a:bodyPr>
          <a:lstStyle/>
          <a:p>
            <a:pPr algn="ctr"/>
            <a:r>
              <a:rPr lang="en-US" sz="2800" dirty="0">
                <a:latin typeface="Freestyle Script" panose="030804020302050B0404" pitchFamily="66" charset="0"/>
              </a:rPr>
              <a:t>Sneydy Julieth </a:t>
            </a:r>
          </a:p>
          <a:p>
            <a:pPr algn="ctr"/>
            <a:r>
              <a:rPr lang="en-US" sz="2800" dirty="0">
                <a:latin typeface="Freestyle Script" panose="030804020302050B0404" pitchFamily="66" charset="0"/>
              </a:rPr>
              <a:t>Sánchez Martínez</a:t>
            </a:r>
          </a:p>
          <a:p>
            <a:pPr algn="ctr"/>
            <a:r>
              <a:rPr lang="en-US" sz="1500" dirty="0">
                <a:latin typeface="Freestyle Script" panose="030804020302050B0404" pitchFamily="66" charset="0"/>
              </a:rPr>
              <a:t>Bogotá D.C.</a:t>
            </a:r>
          </a:p>
        </p:txBody>
      </p:sp>
      <p:sp>
        <p:nvSpPr>
          <p:cNvPr id="151" name="TextBox 150">
            <a:extLst>
              <a:ext uri="{FF2B5EF4-FFF2-40B4-BE49-F238E27FC236}">
                <a16:creationId xmlns:a16="http://schemas.microsoft.com/office/drawing/2014/main" id="{C32EE55E-7E7D-44BD-B97F-14573546C3F3}"/>
              </a:ext>
            </a:extLst>
          </p:cNvPr>
          <p:cNvSpPr txBox="1"/>
          <p:nvPr/>
        </p:nvSpPr>
        <p:spPr>
          <a:xfrm rot="20700000">
            <a:off x="4072490" y="3886011"/>
            <a:ext cx="1672253" cy="954107"/>
          </a:xfrm>
          <a:prstGeom prst="rect">
            <a:avLst/>
          </a:prstGeom>
          <a:noFill/>
        </p:spPr>
        <p:txBody>
          <a:bodyPr wrap="none" rtlCol="0" anchor="ctr">
            <a:spAutoFit/>
          </a:bodyPr>
          <a:lstStyle/>
          <a:p>
            <a:pPr algn="ctr"/>
            <a:r>
              <a:rPr lang="es-MX" sz="2800" dirty="0">
                <a:latin typeface="Freestyle Script" panose="030804020302050B0404" pitchFamily="66" charset="0"/>
                <a:cs typeface="FreesiaUPC" panose="020B0502040204020203" pitchFamily="34" charset="-34"/>
              </a:rPr>
              <a:t>Jazmín Escobar </a:t>
            </a:r>
          </a:p>
          <a:p>
            <a:pPr algn="ctr"/>
            <a:r>
              <a:rPr lang="es-MX" sz="2800" dirty="0">
                <a:latin typeface="Freestyle Script" panose="030804020302050B0404" pitchFamily="66" charset="0"/>
                <a:cs typeface="FreesiaUPC" panose="020B0502040204020203" pitchFamily="34" charset="-34"/>
              </a:rPr>
              <a:t>Garzón</a:t>
            </a:r>
            <a:endParaRPr lang="en-US" sz="2800" dirty="0">
              <a:latin typeface="Freestyle Script" panose="030804020302050B0404" pitchFamily="66" charset="0"/>
              <a:cs typeface="FreesiaUPC" panose="020B0502040204020203" pitchFamily="34" charset="-34"/>
            </a:endParaRPr>
          </a:p>
        </p:txBody>
      </p:sp>
      <p:sp>
        <p:nvSpPr>
          <p:cNvPr id="157" name="TextBox 156">
            <a:extLst>
              <a:ext uri="{FF2B5EF4-FFF2-40B4-BE49-F238E27FC236}">
                <a16:creationId xmlns:a16="http://schemas.microsoft.com/office/drawing/2014/main" id="{68FAA0A5-56EC-4593-9E0F-A13FA9C5A8F7}"/>
              </a:ext>
            </a:extLst>
          </p:cNvPr>
          <p:cNvSpPr txBox="1"/>
          <p:nvPr/>
        </p:nvSpPr>
        <p:spPr>
          <a:xfrm>
            <a:off x="9028144" y="3334140"/>
            <a:ext cx="1677062" cy="954107"/>
          </a:xfrm>
          <a:prstGeom prst="rect">
            <a:avLst/>
          </a:prstGeom>
          <a:noFill/>
        </p:spPr>
        <p:txBody>
          <a:bodyPr wrap="none" rtlCol="0" anchor="ctr">
            <a:spAutoFit/>
          </a:bodyPr>
          <a:lstStyle/>
          <a:p>
            <a:pPr algn="ctr"/>
            <a:r>
              <a:rPr lang="en-US" sz="2800" dirty="0">
                <a:latin typeface="Freestyle Script" panose="030804020302050B0404" pitchFamily="66" charset="0"/>
              </a:rPr>
              <a:t>Angie Carolina </a:t>
            </a:r>
          </a:p>
          <a:p>
            <a:pPr algn="ctr"/>
            <a:r>
              <a:rPr lang="en-US" sz="2800" dirty="0">
                <a:latin typeface="Freestyle Script" panose="030804020302050B0404" pitchFamily="66" charset="0"/>
              </a:rPr>
              <a:t>Castillo Monroy</a:t>
            </a:r>
          </a:p>
        </p:txBody>
      </p:sp>
      <p:sp>
        <p:nvSpPr>
          <p:cNvPr id="112" name="Rectangle 107">
            <a:extLst>
              <a:ext uri="{FF2B5EF4-FFF2-40B4-BE49-F238E27FC236}">
                <a16:creationId xmlns:a16="http://schemas.microsoft.com/office/drawing/2014/main" id="{F7BB0195-DD59-457E-B21B-F5AD93A0EBE4}"/>
              </a:ext>
            </a:extLst>
          </p:cNvPr>
          <p:cNvSpPr>
            <a:spLocks noChangeArrowheads="1"/>
          </p:cNvSpPr>
          <p:nvPr/>
        </p:nvSpPr>
        <p:spPr bwMode="auto">
          <a:xfrm rot="900000">
            <a:off x="5514536" y="2575460"/>
            <a:ext cx="2255838" cy="3312971"/>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13" name="Rectangle 108">
            <a:extLst>
              <a:ext uri="{FF2B5EF4-FFF2-40B4-BE49-F238E27FC236}">
                <a16:creationId xmlns:a16="http://schemas.microsoft.com/office/drawing/2014/main" id="{B90EB673-5CDF-42A3-8977-4FBC6AFDEAF9}"/>
              </a:ext>
            </a:extLst>
          </p:cNvPr>
          <p:cNvSpPr>
            <a:spLocks noChangeArrowheads="1"/>
          </p:cNvSpPr>
          <p:nvPr/>
        </p:nvSpPr>
        <p:spPr bwMode="auto">
          <a:xfrm rot="900000">
            <a:off x="5776825" y="2712001"/>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dirty="0"/>
              <a:t>Freestyle Script</a:t>
            </a:r>
          </a:p>
        </p:txBody>
      </p:sp>
      <p:grpSp>
        <p:nvGrpSpPr>
          <p:cNvPr id="4" name="Group 3">
            <a:extLst>
              <a:ext uri="{FF2B5EF4-FFF2-40B4-BE49-F238E27FC236}">
                <a16:creationId xmlns:a16="http://schemas.microsoft.com/office/drawing/2014/main" id="{C44B9749-E587-482F-BD95-DAC9186C8071}"/>
              </a:ext>
            </a:extLst>
          </p:cNvPr>
          <p:cNvGrpSpPr/>
          <p:nvPr/>
        </p:nvGrpSpPr>
        <p:grpSpPr>
          <a:xfrm>
            <a:off x="6077951" y="2132095"/>
            <a:ext cx="343876" cy="973757"/>
            <a:chOff x="6077951" y="2132095"/>
            <a:chExt cx="343876" cy="973757"/>
          </a:xfrm>
        </p:grpSpPr>
        <p:sp>
          <p:nvSpPr>
            <p:cNvPr id="115" name="Freeform: Shape 114">
              <a:extLst>
                <a:ext uri="{FF2B5EF4-FFF2-40B4-BE49-F238E27FC236}">
                  <a16:creationId xmlns:a16="http://schemas.microsoft.com/office/drawing/2014/main" id="{FA0124B1-4E84-42E6-B177-049698FFA7A0}"/>
                </a:ext>
              </a:extLst>
            </p:cNvPr>
            <p:cNvSpPr>
              <a:spLocks/>
            </p:cNvSpPr>
            <p:nvPr/>
          </p:nvSpPr>
          <p:spPr bwMode="auto">
            <a:xfrm rot="900000">
              <a:off x="6077951" y="2641028"/>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6" name="Freeform: Shape 115">
              <a:extLst>
                <a:ext uri="{FF2B5EF4-FFF2-40B4-BE49-F238E27FC236}">
                  <a16:creationId xmlns:a16="http://schemas.microsoft.com/office/drawing/2014/main" id="{28FDE4C0-A618-4024-9D60-C71642E04521}"/>
                </a:ext>
              </a:extLst>
            </p:cNvPr>
            <p:cNvSpPr>
              <a:spLocks/>
            </p:cNvSpPr>
            <p:nvPr/>
          </p:nvSpPr>
          <p:spPr bwMode="auto">
            <a:xfrm rot="900000">
              <a:off x="6172877" y="239071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7" name="Freeform: Shape 116">
              <a:extLst>
                <a:ext uri="{FF2B5EF4-FFF2-40B4-BE49-F238E27FC236}">
                  <a16:creationId xmlns:a16="http://schemas.microsoft.com/office/drawing/2014/main" id="{164E2FF5-4E74-4BC6-8284-1E75FB213EF6}"/>
                </a:ext>
              </a:extLst>
            </p:cNvPr>
            <p:cNvSpPr>
              <a:spLocks/>
            </p:cNvSpPr>
            <p:nvPr/>
          </p:nvSpPr>
          <p:spPr bwMode="auto">
            <a:xfrm rot="900000">
              <a:off x="6182298" y="239103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8" name="Freeform 194">
              <a:extLst>
                <a:ext uri="{FF2B5EF4-FFF2-40B4-BE49-F238E27FC236}">
                  <a16:creationId xmlns:a16="http://schemas.microsoft.com/office/drawing/2014/main" id="{67351E02-0B3B-4F5E-BB54-27A170C248FA}"/>
                </a:ext>
              </a:extLst>
            </p:cNvPr>
            <p:cNvSpPr>
              <a:spLocks/>
            </p:cNvSpPr>
            <p:nvPr/>
          </p:nvSpPr>
          <p:spPr bwMode="auto">
            <a:xfrm rot="900000">
              <a:off x="6118995" y="228362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95">
              <a:extLst>
                <a:ext uri="{FF2B5EF4-FFF2-40B4-BE49-F238E27FC236}">
                  <a16:creationId xmlns:a16="http://schemas.microsoft.com/office/drawing/2014/main" id="{AE962562-F113-4362-9B89-0EA592B1AF5F}"/>
                </a:ext>
              </a:extLst>
            </p:cNvPr>
            <p:cNvSpPr>
              <a:spLocks/>
            </p:cNvSpPr>
            <p:nvPr/>
          </p:nvSpPr>
          <p:spPr bwMode="auto">
            <a:xfrm rot="900000">
              <a:off x="6129931" y="2287190"/>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96">
              <a:extLst>
                <a:ext uri="{FF2B5EF4-FFF2-40B4-BE49-F238E27FC236}">
                  <a16:creationId xmlns:a16="http://schemas.microsoft.com/office/drawing/2014/main" id="{C40FC31A-9B22-4FDE-8564-D177D0628E14}"/>
                </a:ext>
              </a:extLst>
            </p:cNvPr>
            <p:cNvSpPr>
              <a:spLocks/>
            </p:cNvSpPr>
            <p:nvPr/>
          </p:nvSpPr>
          <p:spPr bwMode="auto">
            <a:xfrm rot="900000">
              <a:off x="6202188" y="2261649"/>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197">
              <a:extLst>
                <a:ext uri="{FF2B5EF4-FFF2-40B4-BE49-F238E27FC236}">
                  <a16:creationId xmlns:a16="http://schemas.microsoft.com/office/drawing/2014/main" id="{FCAF885E-3449-40A7-BB70-E939A8B4BFAE}"/>
                </a:ext>
              </a:extLst>
            </p:cNvPr>
            <p:cNvSpPr>
              <a:spLocks/>
            </p:cNvSpPr>
            <p:nvPr/>
          </p:nvSpPr>
          <p:spPr bwMode="auto">
            <a:xfrm rot="900000">
              <a:off x="6209947" y="227252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Freeform 198">
              <a:extLst>
                <a:ext uri="{FF2B5EF4-FFF2-40B4-BE49-F238E27FC236}">
                  <a16:creationId xmlns:a16="http://schemas.microsoft.com/office/drawing/2014/main" id="{599EA115-3425-42B0-886A-28F7F9305DD8}"/>
                </a:ext>
              </a:extLst>
            </p:cNvPr>
            <p:cNvSpPr>
              <a:spLocks/>
            </p:cNvSpPr>
            <p:nvPr/>
          </p:nvSpPr>
          <p:spPr bwMode="auto">
            <a:xfrm rot="900000">
              <a:off x="6211932" y="226380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99">
              <a:extLst>
                <a:ext uri="{FF2B5EF4-FFF2-40B4-BE49-F238E27FC236}">
                  <a16:creationId xmlns:a16="http://schemas.microsoft.com/office/drawing/2014/main" id="{1EAC3AC8-35AA-4601-AD76-6BB1603C0247}"/>
                </a:ext>
              </a:extLst>
            </p:cNvPr>
            <p:cNvSpPr>
              <a:spLocks/>
            </p:cNvSpPr>
            <p:nvPr/>
          </p:nvSpPr>
          <p:spPr bwMode="auto">
            <a:xfrm rot="900000">
              <a:off x="6137914" y="230272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200">
              <a:extLst>
                <a:ext uri="{FF2B5EF4-FFF2-40B4-BE49-F238E27FC236}">
                  <a16:creationId xmlns:a16="http://schemas.microsoft.com/office/drawing/2014/main" id="{3EC9EE7E-4181-4DD4-B086-EBAFE7A41C52}"/>
                </a:ext>
              </a:extLst>
            </p:cNvPr>
            <p:cNvSpPr>
              <a:spLocks/>
            </p:cNvSpPr>
            <p:nvPr/>
          </p:nvSpPr>
          <p:spPr bwMode="auto">
            <a:xfrm rot="900000">
              <a:off x="6201164" y="2132095"/>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5" name="Freeform 201">
              <a:extLst>
                <a:ext uri="{FF2B5EF4-FFF2-40B4-BE49-F238E27FC236}">
                  <a16:creationId xmlns:a16="http://schemas.microsoft.com/office/drawing/2014/main" id="{6FC207F9-11E1-4111-ABBA-228FCC861F6C}"/>
                </a:ext>
              </a:extLst>
            </p:cNvPr>
            <p:cNvSpPr>
              <a:spLocks/>
            </p:cNvSpPr>
            <p:nvPr/>
          </p:nvSpPr>
          <p:spPr bwMode="auto">
            <a:xfrm rot="900000">
              <a:off x="6212865" y="213873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Freeform 202">
              <a:extLst>
                <a:ext uri="{FF2B5EF4-FFF2-40B4-BE49-F238E27FC236}">
                  <a16:creationId xmlns:a16="http://schemas.microsoft.com/office/drawing/2014/main" id="{5A594456-B8A8-4369-B06C-4BB6F535D609}"/>
                </a:ext>
              </a:extLst>
            </p:cNvPr>
            <p:cNvSpPr>
              <a:spLocks/>
            </p:cNvSpPr>
            <p:nvPr/>
          </p:nvSpPr>
          <p:spPr bwMode="auto">
            <a:xfrm rot="900000">
              <a:off x="6245350" y="214429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54" name="TextBox 153">
            <a:extLst>
              <a:ext uri="{FF2B5EF4-FFF2-40B4-BE49-F238E27FC236}">
                <a16:creationId xmlns:a16="http://schemas.microsoft.com/office/drawing/2014/main" id="{D20D8BD7-4A9B-41FD-8F82-2F471AE7E755}"/>
              </a:ext>
            </a:extLst>
          </p:cNvPr>
          <p:cNvSpPr txBox="1"/>
          <p:nvPr/>
        </p:nvSpPr>
        <p:spPr>
          <a:xfrm rot="900000">
            <a:off x="5395660" y="4523374"/>
            <a:ext cx="2090636" cy="954107"/>
          </a:xfrm>
          <a:prstGeom prst="rect">
            <a:avLst/>
          </a:prstGeom>
          <a:noFill/>
        </p:spPr>
        <p:txBody>
          <a:bodyPr wrap="none" rtlCol="0" anchor="ctr">
            <a:spAutoFit/>
          </a:bodyPr>
          <a:lstStyle/>
          <a:p>
            <a:pPr algn="ctr"/>
            <a:r>
              <a:rPr lang="en-US" sz="2800" dirty="0">
                <a:latin typeface="Freestyle Script" panose="030804020302050B0404" pitchFamily="66" charset="0"/>
              </a:rPr>
              <a:t>Johanna Andrea</a:t>
            </a:r>
          </a:p>
          <a:p>
            <a:pPr algn="ctr"/>
            <a:r>
              <a:rPr lang="en-US" sz="2800" dirty="0">
                <a:latin typeface="Freestyle Script" panose="030804020302050B0404" pitchFamily="66" charset="0"/>
              </a:rPr>
              <a:t> Hernández Escobar </a:t>
            </a:r>
          </a:p>
        </p:txBody>
      </p:sp>
      <p:pic>
        <p:nvPicPr>
          <p:cNvPr id="8" name="Imagen 7">
            <a:extLst>
              <a:ext uri="{FF2B5EF4-FFF2-40B4-BE49-F238E27FC236}">
                <a16:creationId xmlns:a16="http://schemas.microsoft.com/office/drawing/2014/main" id="{2AD7E611-6813-4169-9738-F2CDAF7C4D83}"/>
              </a:ext>
            </a:extLst>
          </p:cNvPr>
          <p:cNvPicPr>
            <a:picLocks noChangeAspect="1"/>
          </p:cNvPicPr>
          <p:nvPr/>
        </p:nvPicPr>
        <p:blipFill>
          <a:blip r:embed="rId3"/>
          <a:stretch>
            <a:fillRect/>
          </a:stretch>
        </p:blipFill>
        <p:spPr>
          <a:xfrm rot="907726">
            <a:off x="5783016" y="2728356"/>
            <a:ext cx="2014964" cy="1932822"/>
          </a:xfrm>
          <a:prstGeom prst="rect">
            <a:avLst/>
          </a:prstGeom>
          <a:ln>
            <a:noFill/>
          </a:ln>
          <a:effectLst>
            <a:softEdge rad="112500"/>
          </a:effectLst>
        </p:spPr>
      </p:pic>
      <p:pic>
        <p:nvPicPr>
          <p:cNvPr id="10" name="Imagen 9">
            <a:extLst>
              <a:ext uri="{FF2B5EF4-FFF2-40B4-BE49-F238E27FC236}">
                <a16:creationId xmlns:a16="http://schemas.microsoft.com/office/drawing/2014/main" id="{2919EDB5-1D63-4CC5-9A1E-BF803A6599CC}"/>
              </a:ext>
            </a:extLst>
          </p:cNvPr>
          <p:cNvPicPr>
            <a:picLocks noChangeAspect="1"/>
          </p:cNvPicPr>
          <p:nvPr/>
        </p:nvPicPr>
        <p:blipFill>
          <a:blip r:embed="rId4"/>
          <a:stretch>
            <a:fillRect/>
          </a:stretch>
        </p:blipFill>
        <p:spPr>
          <a:xfrm>
            <a:off x="8862645" y="1473506"/>
            <a:ext cx="1989645" cy="1974850"/>
          </a:xfrm>
          <a:prstGeom prst="rect">
            <a:avLst/>
          </a:prstGeom>
          <a:ln>
            <a:noFill/>
          </a:ln>
          <a:effectLst>
            <a:softEdge rad="112500"/>
          </a:effectLst>
        </p:spPr>
      </p:pic>
      <p:pic>
        <p:nvPicPr>
          <p:cNvPr id="11" name="Imagen 10">
            <a:extLst>
              <a:ext uri="{FF2B5EF4-FFF2-40B4-BE49-F238E27FC236}">
                <a16:creationId xmlns:a16="http://schemas.microsoft.com/office/drawing/2014/main" id="{BD258FBD-4CDA-4D35-9264-20BA6C5BBCB1}"/>
              </a:ext>
            </a:extLst>
          </p:cNvPr>
          <p:cNvPicPr>
            <a:picLocks noChangeAspect="1"/>
          </p:cNvPicPr>
          <p:nvPr/>
        </p:nvPicPr>
        <p:blipFill>
          <a:blip r:embed="rId5"/>
          <a:stretch>
            <a:fillRect/>
          </a:stretch>
        </p:blipFill>
        <p:spPr>
          <a:xfrm rot="20709022">
            <a:off x="3581928" y="2035524"/>
            <a:ext cx="1977549" cy="2027474"/>
          </a:xfrm>
          <a:prstGeom prst="rect">
            <a:avLst/>
          </a:prstGeom>
          <a:ln>
            <a:noFill/>
          </a:ln>
          <a:effectLst>
            <a:softEdge rad="112500"/>
          </a:effectLst>
        </p:spPr>
      </p:pic>
      <p:pic>
        <p:nvPicPr>
          <p:cNvPr id="12" name="Imagen 11">
            <a:extLst>
              <a:ext uri="{FF2B5EF4-FFF2-40B4-BE49-F238E27FC236}">
                <a16:creationId xmlns:a16="http://schemas.microsoft.com/office/drawing/2014/main" id="{02CDCD31-9653-4780-AC7F-9AC25121E923}"/>
              </a:ext>
            </a:extLst>
          </p:cNvPr>
          <p:cNvPicPr>
            <a:picLocks noChangeAspect="1"/>
          </p:cNvPicPr>
          <p:nvPr/>
        </p:nvPicPr>
        <p:blipFill>
          <a:blip r:embed="rId6"/>
          <a:stretch>
            <a:fillRect/>
          </a:stretch>
        </p:blipFill>
        <p:spPr>
          <a:xfrm>
            <a:off x="591587" y="1953418"/>
            <a:ext cx="2020888" cy="1958975"/>
          </a:xfrm>
          <a:prstGeom prst="rect">
            <a:avLst/>
          </a:prstGeom>
          <a:ln>
            <a:noFill/>
          </a:ln>
          <a:effectLst>
            <a:softEdge rad="112500"/>
          </a:effectLst>
        </p:spPr>
      </p:pic>
      <p:sp>
        <p:nvSpPr>
          <p:cNvPr id="13" name="Rectángulo 12">
            <a:extLst>
              <a:ext uri="{FF2B5EF4-FFF2-40B4-BE49-F238E27FC236}">
                <a16:creationId xmlns:a16="http://schemas.microsoft.com/office/drawing/2014/main" id="{1A697660-D235-46AD-B265-06687D9146FF}"/>
              </a:ext>
            </a:extLst>
          </p:cNvPr>
          <p:cNvSpPr/>
          <p:nvPr/>
        </p:nvSpPr>
        <p:spPr>
          <a:xfrm rot="20539376">
            <a:off x="4516330" y="4716705"/>
            <a:ext cx="934871" cy="369332"/>
          </a:xfrm>
          <a:prstGeom prst="rect">
            <a:avLst/>
          </a:prstGeom>
        </p:spPr>
        <p:txBody>
          <a:bodyPr wrap="none">
            <a:spAutoFit/>
          </a:bodyPr>
          <a:lstStyle/>
          <a:p>
            <a:pPr algn="ctr"/>
            <a:r>
              <a:rPr lang="en-US" dirty="0">
                <a:latin typeface="Freestyle Script" panose="030804020302050B0404" pitchFamily="66" charset="0"/>
              </a:rPr>
              <a:t>Bogotá D.C.</a:t>
            </a:r>
          </a:p>
        </p:txBody>
      </p:sp>
      <p:sp>
        <p:nvSpPr>
          <p:cNvPr id="14" name="Rectángulo 13">
            <a:extLst>
              <a:ext uri="{FF2B5EF4-FFF2-40B4-BE49-F238E27FC236}">
                <a16:creationId xmlns:a16="http://schemas.microsoft.com/office/drawing/2014/main" id="{AB11DB08-E62C-4DF6-A15F-CF0959814ED4}"/>
              </a:ext>
            </a:extLst>
          </p:cNvPr>
          <p:cNvSpPr/>
          <p:nvPr/>
        </p:nvSpPr>
        <p:spPr>
          <a:xfrm rot="946450">
            <a:off x="5640747" y="5340258"/>
            <a:ext cx="934871" cy="369332"/>
          </a:xfrm>
          <a:prstGeom prst="rect">
            <a:avLst/>
          </a:prstGeom>
        </p:spPr>
        <p:txBody>
          <a:bodyPr wrap="none">
            <a:spAutoFit/>
          </a:bodyPr>
          <a:lstStyle/>
          <a:p>
            <a:pPr algn="ctr"/>
            <a:r>
              <a:rPr lang="en-US" dirty="0">
                <a:latin typeface="Freestyle Script" panose="030804020302050B0404" pitchFamily="66" charset="0"/>
              </a:rPr>
              <a:t>Bogotá D.C.</a:t>
            </a:r>
          </a:p>
        </p:txBody>
      </p:sp>
      <p:sp>
        <p:nvSpPr>
          <p:cNvPr id="15" name="Rectángulo 14">
            <a:extLst>
              <a:ext uri="{FF2B5EF4-FFF2-40B4-BE49-F238E27FC236}">
                <a16:creationId xmlns:a16="http://schemas.microsoft.com/office/drawing/2014/main" id="{D79FCFB8-E439-4703-9320-F5457644CAB4}"/>
              </a:ext>
            </a:extLst>
          </p:cNvPr>
          <p:cNvSpPr/>
          <p:nvPr/>
        </p:nvSpPr>
        <p:spPr>
          <a:xfrm>
            <a:off x="9369076" y="4229757"/>
            <a:ext cx="934871" cy="369332"/>
          </a:xfrm>
          <a:prstGeom prst="rect">
            <a:avLst/>
          </a:prstGeom>
        </p:spPr>
        <p:txBody>
          <a:bodyPr wrap="none">
            <a:spAutoFit/>
          </a:bodyPr>
          <a:lstStyle/>
          <a:p>
            <a:pPr algn="ctr"/>
            <a:r>
              <a:rPr lang="en-US" dirty="0">
                <a:latin typeface="Freestyle Script" panose="030804020302050B0404" pitchFamily="66" charset="0"/>
              </a:rPr>
              <a:t>Bogotá D.C.</a:t>
            </a:r>
          </a:p>
        </p:txBody>
      </p:sp>
    </p:spTree>
    <p:extLst>
      <p:ext uri="{BB962C8B-B14F-4D97-AF65-F5344CB8AC3E}">
        <p14:creationId xmlns:p14="http://schemas.microsoft.com/office/powerpoint/2010/main" val="1071326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107">
            <a:extLst>
              <a:ext uri="{FF2B5EF4-FFF2-40B4-BE49-F238E27FC236}">
                <a16:creationId xmlns:a16="http://schemas.microsoft.com/office/drawing/2014/main" id="{70690BEE-B5D4-4EF3-A47F-9CAEC28DA0DE}"/>
              </a:ext>
            </a:extLst>
          </p:cNvPr>
          <p:cNvSpPr>
            <a:spLocks noChangeArrowheads="1"/>
          </p:cNvSpPr>
          <p:nvPr/>
        </p:nvSpPr>
        <p:spPr bwMode="auto">
          <a:xfrm>
            <a:off x="506593" y="1840721"/>
            <a:ext cx="2255838" cy="3189257"/>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72" name="Rectangle 108">
            <a:extLst>
              <a:ext uri="{FF2B5EF4-FFF2-40B4-BE49-F238E27FC236}">
                <a16:creationId xmlns:a16="http://schemas.microsoft.com/office/drawing/2014/main" id="{06BF6804-7B74-47ED-8E71-E390F533D924}"/>
              </a:ext>
            </a:extLst>
          </p:cNvPr>
          <p:cNvSpPr>
            <a:spLocks noChangeArrowheads="1"/>
          </p:cNvSpPr>
          <p:nvPr/>
        </p:nvSpPr>
        <p:spPr bwMode="auto">
          <a:xfrm>
            <a:off x="624068" y="195819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 name="Group 2">
            <a:extLst>
              <a:ext uri="{FF2B5EF4-FFF2-40B4-BE49-F238E27FC236}">
                <a16:creationId xmlns:a16="http://schemas.microsoft.com/office/drawing/2014/main" id="{BACE0FE9-7647-4602-AD44-F080B7E753D1}"/>
              </a:ext>
            </a:extLst>
          </p:cNvPr>
          <p:cNvGrpSpPr/>
          <p:nvPr/>
        </p:nvGrpSpPr>
        <p:grpSpPr>
          <a:xfrm>
            <a:off x="1442071" y="1643872"/>
            <a:ext cx="384881" cy="973165"/>
            <a:chOff x="1442071" y="1643872"/>
            <a:chExt cx="384881" cy="973165"/>
          </a:xfrm>
        </p:grpSpPr>
        <p:sp>
          <p:nvSpPr>
            <p:cNvPr id="73" name="Freeform: Shape 72">
              <a:extLst>
                <a:ext uri="{FF2B5EF4-FFF2-40B4-BE49-F238E27FC236}">
                  <a16:creationId xmlns:a16="http://schemas.microsoft.com/office/drawing/2014/main" id="{21514E6F-F08A-46EF-9FED-DDD2E95F85C6}"/>
                </a:ext>
              </a:extLst>
            </p:cNvPr>
            <p:cNvSpPr>
              <a:spLocks/>
            </p:cNvSpPr>
            <p:nvPr/>
          </p:nvSpPr>
          <p:spPr bwMode="auto">
            <a:xfrm>
              <a:off x="1526249" y="215221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4" name="Freeform: Shape 73">
              <a:extLst>
                <a:ext uri="{FF2B5EF4-FFF2-40B4-BE49-F238E27FC236}">
                  <a16:creationId xmlns:a16="http://schemas.microsoft.com/office/drawing/2014/main" id="{743F2368-9491-43FD-B1D7-C981817806B0}"/>
                </a:ext>
              </a:extLst>
            </p:cNvPr>
            <p:cNvSpPr>
              <a:spLocks/>
            </p:cNvSpPr>
            <p:nvPr/>
          </p:nvSpPr>
          <p:spPr bwMode="auto">
            <a:xfrm>
              <a:off x="1526609" y="1921685"/>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5" name="Freeform: Shape 74">
              <a:extLst>
                <a:ext uri="{FF2B5EF4-FFF2-40B4-BE49-F238E27FC236}">
                  <a16:creationId xmlns:a16="http://schemas.microsoft.com/office/drawing/2014/main" id="{A9D6EF3D-0B9B-4CFE-9A46-B2752E51FB56}"/>
                </a:ext>
              </a:extLst>
            </p:cNvPr>
            <p:cNvSpPr>
              <a:spLocks/>
            </p:cNvSpPr>
            <p:nvPr/>
          </p:nvSpPr>
          <p:spPr bwMode="auto">
            <a:xfrm>
              <a:off x="1536072" y="1923273"/>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76" name="Freeform 194">
              <a:extLst>
                <a:ext uri="{FF2B5EF4-FFF2-40B4-BE49-F238E27FC236}">
                  <a16:creationId xmlns:a16="http://schemas.microsoft.com/office/drawing/2014/main" id="{1E1225A5-A73A-4BB2-ADCD-44E7D59F2B08}"/>
                </a:ext>
              </a:extLst>
            </p:cNvPr>
            <p:cNvSpPr>
              <a:spLocks/>
            </p:cNvSpPr>
            <p:nvPr/>
          </p:nvSpPr>
          <p:spPr bwMode="auto">
            <a:xfrm>
              <a:off x="1442071" y="1805797"/>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195">
              <a:extLst>
                <a:ext uri="{FF2B5EF4-FFF2-40B4-BE49-F238E27FC236}">
                  <a16:creationId xmlns:a16="http://schemas.microsoft.com/office/drawing/2014/main" id="{E52ABBDF-D254-4C56-9008-C3A2C4DF5CD0}"/>
                </a:ext>
              </a:extLst>
            </p:cNvPr>
            <p:cNvSpPr>
              <a:spLocks/>
            </p:cNvSpPr>
            <p:nvPr/>
          </p:nvSpPr>
          <p:spPr bwMode="auto">
            <a:xfrm>
              <a:off x="1451596" y="180897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196">
              <a:extLst>
                <a:ext uri="{FF2B5EF4-FFF2-40B4-BE49-F238E27FC236}">
                  <a16:creationId xmlns:a16="http://schemas.microsoft.com/office/drawing/2014/main" id="{B415DAE2-0230-4CBC-9831-551C6692D013}"/>
                </a:ext>
              </a:extLst>
            </p:cNvPr>
            <p:cNvSpPr>
              <a:spLocks/>
            </p:cNvSpPr>
            <p:nvPr/>
          </p:nvSpPr>
          <p:spPr bwMode="auto">
            <a:xfrm>
              <a:off x="1511921" y="1780397"/>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97">
              <a:extLst>
                <a:ext uri="{FF2B5EF4-FFF2-40B4-BE49-F238E27FC236}">
                  <a16:creationId xmlns:a16="http://schemas.microsoft.com/office/drawing/2014/main" id="{5CC47F7C-8BEB-4E7F-9ECC-8DE1CCCA494E}"/>
                </a:ext>
              </a:extLst>
            </p:cNvPr>
            <p:cNvSpPr>
              <a:spLocks/>
            </p:cNvSpPr>
            <p:nvPr/>
          </p:nvSpPr>
          <p:spPr bwMode="auto">
            <a:xfrm>
              <a:off x="1519859" y="179150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98">
              <a:extLst>
                <a:ext uri="{FF2B5EF4-FFF2-40B4-BE49-F238E27FC236}">
                  <a16:creationId xmlns:a16="http://schemas.microsoft.com/office/drawing/2014/main" id="{7529FB43-34BD-4291-A01A-BB85555B7D09}"/>
                </a:ext>
              </a:extLst>
            </p:cNvPr>
            <p:cNvSpPr>
              <a:spLocks/>
            </p:cNvSpPr>
            <p:nvPr/>
          </p:nvSpPr>
          <p:spPr bwMode="auto">
            <a:xfrm>
              <a:off x="1519859" y="1791509"/>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99">
              <a:extLst>
                <a:ext uri="{FF2B5EF4-FFF2-40B4-BE49-F238E27FC236}">
                  <a16:creationId xmlns:a16="http://schemas.microsoft.com/office/drawing/2014/main" id="{7B13CA61-F34A-428A-B6CF-73AA1BE79EDB}"/>
                </a:ext>
              </a:extLst>
            </p:cNvPr>
            <p:cNvSpPr>
              <a:spLocks/>
            </p:cNvSpPr>
            <p:nvPr/>
          </p:nvSpPr>
          <p:spPr bwMode="auto">
            <a:xfrm>
              <a:off x="1459534" y="1839134"/>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200">
              <a:extLst>
                <a:ext uri="{FF2B5EF4-FFF2-40B4-BE49-F238E27FC236}">
                  <a16:creationId xmlns:a16="http://schemas.microsoft.com/office/drawing/2014/main" id="{8DDA6A96-295D-4F35-B925-A81147C33488}"/>
                </a:ext>
              </a:extLst>
            </p:cNvPr>
            <p:cNvSpPr>
              <a:spLocks/>
            </p:cNvSpPr>
            <p:nvPr/>
          </p:nvSpPr>
          <p:spPr bwMode="auto">
            <a:xfrm>
              <a:off x="1478584" y="1643872"/>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201">
              <a:extLst>
                <a:ext uri="{FF2B5EF4-FFF2-40B4-BE49-F238E27FC236}">
                  <a16:creationId xmlns:a16="http://schemas.microsoft.com/office/drawing/2014/main" id="{C266B884-B7B2-45D3-9B37-4B5B18CEEF55}"/>
                </a:ext>
              </a:extLst>
            </p:cNvPr>
            <p:cNvSpPr>
              <a:spLocks/>
            </p:cNvSpPr>
            <p:nvPr/>
          </p:nvSpPr>
          <p:spPr bwMode="auto">
            <a:xfrm>
              <a:off x="1489696" y="165022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202">
              <a:extLst>
                <a:ext uri="{FF2B5EF4-FFF2-40B4-BE49-F238E27FC236}">
                  <a16:creationId xmlns:a16="http://schemas.microsoft.com/office/drawing/2014/main" id="{B3A4F9D2-B117-467D-BBC3-66F88B27BE16}"/>
                </a:ext>
              </a:extLst>
            </p:cNvPr>
            <p:cNvSpPr>
              <a:spLocks/>
            </p:cNvSpPr>
            <p:nvPr/>
          </p:nvSpPr>
          <p:spPr bwMode="auto">
            <a:xfrm>
              <a:off x="1513509" y="1661334"/>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27" name="Rectangle 107">
            <a:extLst>
              <a:ext uri="{FF2B5EF4-FFF2-40B4-BE49-F238E27FC236}">
                <a16:creationId xmlns:a16="http://schemas.microsoft.com/office/drawing/2014/main" id="{B3216BF2-5DFC-4FBF-8C19-884FBC7510CA}"/>
              </a:ext>
            </a:extLst>
          </p:cNvPr>
          <p:cNvSpPr>
            <a:spLocks noChangeArrowheads="1"/>
          </p:cNvSpPr>
          <p:nvPr/>
        </p:nvSpPr>
        <p:spPr bwMode="auto">
          <a:xfrm rot="20700000">
            <a:off x="3138043" y="1915172"/>
            <a:ext cx="2158174" cy="3270374"/>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dirty="0"/>
          </a:p>
        </p:txBody>
      </p:sp>
      <p:sp>
        <p:nvSpPr>
          <p:cNvPr id="130" name="Rectangle 108">
            <a:extLst>
              <a:ext uri="{FF2B5EF4-FFF2-40B4-BE49-F238E27FC236}">
                <a16:creationId xmlns:a16="http://schemas.microsoft.com/office/drawing/2014/main" id="{17275092-5264-443B-8EF2-0B8B183EBB80}"/>
              </a:ext>
            </a:extLst>
          </p:cNvPr>
          <p:cNvSpPr>
            <a:spLocks noChangeArrowheads="1"/>
          </p:cNvSpPr>
          <p:nvPr/>
        </p:nvSpPr>
        <p:spPr bwMode="auto">
          <a:xfrm rot="20700000">
            <a:off x="3035893" y="2049735"/>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49" name="Group 148">
            <a:extLst>
              <a:ext uri="{FF2B5EF4-FFF2-40B4-BE49-F238E27FC236}">
                <a16:creationId xmlns:a16="http://schemas.microsoft.com/office/drawing/2014/main" id="{42127BF7-43D6-418B-90C8-16B533CC966B}"/>
              </a:ext>
            </a:extLst>
          </p:cNvPr>
          <p:cNvGrpSpPr/>
          <p:nvPr/>
        </p:nvGrpSpPr>
        <p:grpSpPr>
          <a:xfrm>
            <a:off x="4474991" y="1604689"/>
            <a:ext cx="513270" cy="928367"/>
            <a:chOff x="4952113" y="1545210"/>
            <a:chExt cx="513270" cy="928367"/>
          </a:xfrm>
        </p:grpSpPr>
        <p:sp>
          <p:nvSpPr>
            <p:cNvPr id="150" name="Freeform: Shape 149">
              <a:extLst>
                <a:ext uri="{FF2B5EF4-FFF2-40B4-BE49-F238E27FC236}">
                  <a16:creationId xmlns:a16="http://schemas.microsoft.com/office/drawing/2014/main" id="{15F35479-FF2B-4EFD-9E5D-71757ABAD397}"/>
                </a:ext>
              </a:extLst>
            </p:cNvPr>
            <p:cNvSpPr>
              <a:spLocks/>
            </p:cNvSpPr>
            <p:nvPr/>
          </p:nvSpPr>
          <p:spPr bwMode="auto">
            <a:xfrm rot="20700000">
              <a:off x="5164680" y="200875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1" name="Freeform: Shape 150">
              <a:extLst>
                <a:ext uri="{FF2B5EF4-FFF2-40B4-BE49-F238E27FC236}">
                  <a16:creationId xmlns:a16="http://schemas.microsoft.com/office/drawing/2014/main" id="{90879C17-0A25-4701-8D67-E01E9B757651}"/>
                </a:ext>
              </a:extLst>
            </p:cNvPr>
            <p:cNvSpPr>
              <a:spLocks/>
            </p:cNvSpPr>
            <p:nvPr/>
          </p:nvSpPr>
          <p:spPr bwMode="auto">
            <a:xfrm rot="20700000">
              <a:off x="5078816" y="1821808"/>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2" name="Freeform: Shape 151">
              <a:extLst>
                <a:ext uri="{FF2B5EF4-FFF2-40B4-BE49-F238E27FC236}">
                  <a16:creationId xmlns:a16="http://schemas.microsoft.com/office/drawing/2014/main" id="{69AC59B6-5403-49AB-A107-D39098338974}"/>
                </a:ext>
              </a:extLst>
            </p:cNvPr>
            <p:cNvSpPr>
              <a:spLocks/>
            </p:cNvSpPr>
            <p:nvPr/>
          </p:nvSpPr>
          <p:spPr bwMode="auto">
            <a:xfrm rot="20700000">
              <a:off x="5088647" y="182460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53" name="Freeform 194">
              <a:extLst>
                <a:ext uri="{FF2B5EF4-FFF2-40B4-BE49-F238E27FC236}">
                  <a16:creationId xmlns:a16="http://schemas.microsoft.com/office/drawing/2014/main" id="{1CCB579D-3319-49B6-969D-5E3E60F52678}"/>
                </a:ext>
              </a:extLst>
            </p:cNvPr>
            <p:cNvSpPr>
              <a:spLocks/>
            </p:cNvSpPr>
            <p:nvPr/>
          </p:nvSpPr>
          <p:spPr bwMode="auto">
            <a:xfrm rot="20700000">
              <a:off x="4962391" y="1705364"/>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195">
              <a:extLst>
                <a:ext uri="{FF2B5EF4-FFF2-40B4-BE49-F238E27FC236}">
                  <a16:creationId xmlns:a16="http://schemas.microsoft.com/office/drawing/2014/main" id="{A1DF8E16-71A3-46A3-A18E-75D0447591FC}"/>
                </a:ext>
              </a:extLst>
            </p:cNvPr>
            <p:cNvSpPr>
              <a:spLocks/>
            </p:cNvSpPr>
            <p:nvPr/>
          </p:nvSpPr>
          <p:spPr bwMode="auto">
            <a:xfrm rot="20700000">
              <a:off x="4970451" y="170852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5" name="Freeform 196">
              <a:extLst>
                <a:ext uri="{FF2B5EF4-FFF2-40B4-BE49-F238E27FC236}">
                  <a16:creationId xmlns:a16="http://schemas.microsoft.com/office/drawing/2014/main" id="{EBEEC460-EF2C-48C0-986D-6268C0F28E47}"/>
                </a:ext>
              </a:extLst>
            </p:cNvPr>
            <p:cNvSpPr>
              <a:spLocks/>
            </p:cNvSpPr>
            <p:nvPr/>
          </p:nvSpPr>
          <p:spPr bwMode="auto">
            <a:xfrm rot="20700000">
              <a:off x="5018466" y="1680105"/>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197">
              <a:extLst>
                <a:ext uri="{FF2B5EF4-FFF2-40B4-BE49-F238E27FC236}">
                  <a16:creationId xmlns:a16="http://schemas.microsoft.com/office/drawing/2014/main" id="{B258589D-CDF9-4444-AE93-E23DB59C2A71}"/>
                </a:ext>
              </a:extLst>
            </p:cNvPr>
            <p:cNvSpPr>
              <a:spLocks/>
            </p:cNvSpPr>
            <p:nvPr/>
          </p:nvSpPr>
          <p:spPr bwMode="auto">
            <a:xfrm rot="20700000">
              <a:off x="5026636" y="1691395"/>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198">
              <a:extLst>
                <a:ext uri="{FF2B5EF4-FFF2-40B4-BE49-F238E27FC236}">
                  <a16:creationId xmlns:a16="http://schemas.microsoft.com/office/drawing/2014/main" id="{6CACD818-870C-4137-8F4E-96C0ECF4D2DC}"/>
                </a:ext>
              </a:extLst>
            </p:cNvPr>
            <p:cNvSpPr>
              <a:spLocks/>
            </p:cNvSpPr>
            <p:nvPr/>
          </p:nvSpPr>
          <p:spPr bwMode="auto">
            <a:xfrm rot="20700000">
              <a:off x="5026977" y="1700337"/>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99">
              <a:extLst>
                <a:ext uri="{FF2B5EF4-FFF2-40B4-BE49-F238E27FC236}">
                  <a16:creationId xmlns:a16="http://schemas.microsoft.com/office/drawing/2014/main" id="{12B2B026-D1DB-49AD-AA28-777D0D004432}"/>
                </a:ext>
              </a:extLst>
            </p:cNvPr>
            <p:cNvSpPr>
              <a:spLocks/>
            </p:cNvSpPr>
            <p:nvPr/>
          </p:nvSpPr>
          <p:spPr bwMode="auto">
            <a:xfrm rot="20700000">
              <a:off x="4982131" y="1752821"/>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59" name="Freeform 200">
              <a:extLst>
                <a:ext uri="{FF2B5EF4-FFF2-40B4-BE49-F238E27FC236}">
                  <a16:creationId xmlns:a16="http://schemas.microsoft.com/office/drawing/2014/main" id="{EFBB9B3D-4FDE-4ADF-8E50-F083E29CA9C1}"/>
                </a:ext>
              </a:extLst>
            </p:cNvPr>
            <p:cNvSpPr>
              <a:spLocks/>
            </p:cNvSpPr>
            <p:nvPr/>
          </p:nvSpPr>
          <p:spPr bwMode="auto">
            <a:xfrm rot="20700000">
              <a:off x="4952113" y="1545210"/>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201">
              <a:extLst>
                <a:ext uri="{FF2B5EF4-FFF2-40B4-BE49-F238E27FC236}">
                  <a16:creationId xmlns:a16="http://schemas.microsoft.com/office/drawing/2014/main" id="{780101A7-0B14-45D8-89B0-6D084D8A89E9}"/>
                </a:ext>
              </a:extLst>
            </p:cNvPr>
            <p:cNvSpPr>
              <a:spLocks/>
            </p:cNvSpPr>
            <p:nvPr/>
          </p:nvSpPr>
          <p:spPr bwMode="auto">
            <a:xfrm rot="20700000">
              <a:off x="4962581" y="155143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202">
              <a:extLst>
                <a:ext uri="{FF2B5EF4-FFF2-40B4-BE49-F238E27FC236}">
                  <a16:creationId xmlns:a16="http://schemas.microsoft.com/office/drawing/2014/main" id="{243C9681-CC02-47C1-AF30-6003F3D26FDC}"/>
                </a:ext>
              </a:extLst>
            </p:cNvPr>
            <p:cNvSpPr>
              <a:spLocks/>
            </p:cNvSpPr>
            <p:nvPr/>
          </p:nvSpPr>
          <p:spPr bwMode="auto">
            <a:xfrm rot="20700000">
              <a:off x="4979453" y="1570149"/>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62" name="Rectangle 107">
            <a:extLst>
              <a:ext uri="{FF2B5EF4-FFF2-40B4-BE49-F238E27FC236}">
                <a16:creationId xmlns:a16="http://schemas.microsoft.com/office/drawing/2014/main" id="{91088AFA-0497-49AF-8E1C-EDBFD9E5278B}"/>
              </a:ext>
            </a:extLst>
          </p:cNvPr>
          <p:cNvSpPr>
            <a:spLocks noChangeArrowheads="1"/>
          </p:cNvSpPr>
          <p:nvPr/>
        </p:nvSpPr>
        <p:spPr bwMode="auto">
          <a:xfrm>
            <a:off x="8687222" y="640377"/>
            <a:ext cx="2188084" cy="2704560"/>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63" name="Rectangle 108">
            <a:extLst>
              <a:ext uri="{FF2B5EF4-FFF2-40B4-BE49-F238E27FC236}">
                <a16:creationId xmlns:a16="http://schemas.microsoft.com/office/drawing/2014/main" id="{B0C12261-B923-4793-8A1B-F4E677546D97}"/>
              </a:ext>
            </a:extLst>
          </p:cNvPr>
          <p:cNvSpPr>
            <a:spLocks noChangeArrowheads="1"/>
          </p:cNvSpPr>
          <p:nvPr/>
        </p:nvSpPr>
        <p:spPr bwMode="auto">
          <a:xfrm>
            <a:off x="8747031" y="745625"/>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4" name="Group 163">
            <a:extLst>
              <a:ext uri="{FF2B5EF4-FFF2-40B4-BE49-F238E27FC236}">
                <a16:creationId xmlns:a16="http://schemas.microsoft.com/office/drawing/2014/main" id="{5314A134-C2CB-41D4-A3BB-9144935E13D9}"/>
              </a:ext>
            </a:extLst>
          </p:cNvPr>
          <p:cNvGrpSpPr/>
          <p:nvPr/>
        </p:nvGrpSpPr>
        <p:grpSpPr>
          <a:xfrm>
            <a:off x="10507464" y="485410"/>
            <a:ext cx="384881" cy="973165"/>
            <a:chOff x="9663474" y="1175056"/>
            <a:chExt cx="384881" cy="973165"/>
          </a:xfrm>
        </p:grpSpPr>
        <p:sp>
          <p:nvSpPr>
            <p:cNvPr id="165" name="Freeform: Shape 164">
              <a:extLst>
                <a:ext uri="{FF2B5EF4-FFF2-40B4-BE49-F238E27FC236}">
                  <a16:creationId xmlns:a16="http://schemas.microsoft.com/office/drawing/2014/main" id="{4AE2203C-91A3-44D6-9238-4AFE38A8C6A4}"/>
                </a:ext>
              </a:extLst>
            </p:cNvPr>
            <p:cNvSpPr>
              <a:spLocks/>
            </p:cNvSpPr>
            <p:nvPr/>
          </p:nvSpPr>
          <p:spPr bwMode="auto">
            <a:xfrm>
              <a:off x="9747652" y="1683397"/>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66" name="Freeform: Shape 165">
              <a:extLst>
                <a:ext uri="{FF2B5EF4-FFF2-40B4-BE49-F238E27FC236}">
                  <a16:creationId xmlns:a16="http://schemas.microsoft.com/office/drawing/2014/main" id="{B231998E-C534-4186-960B-A38DCD8EDC84}"/>
                </a:ext>
              </a:extLst>
            </p:cNvPr>
            <p:cNvSpPr>
              <a:spLocks/>
            </p:cNvSpPr>
            <p:nvPr/>
          </p:nvSpPr>
          <p:spPr bwMode="auto">
            <a:xfrm>
              <a:off x="9748012" y="145286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7" name="Freeform: Shape 166">
              <a:extLst>
                <a:ext uri="{FF2B5EF4-FFF2-40B4-BE49-F238E27FC236}">
                  <a16:creationId xmlns:a16="http://schemas.microsoft.com/office/drawing/2014/main" id="{374F5A1D-D738-4E08-8CAB-A550F90AA662}"/>
                </a:ext>
              </a:extLst>
            </p:cNvPr>
            <p:cNvSpPr>
              <a:spLocks/>
            </p:cNvSpPr>
            <p:nvPr/>
          </p:nvSpPr>
          <p:spPr bwMode="auto">
            <a:xfrm>
              <a:off x="9757475" y="1454457"/>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68" name="Freeform 194">
              <a:extLst>
                <a:ext uri="{FF2B5EF4-FFF2-40B4-BE49-F238E27FC236}">
                  <a16:creationId xmlns:a16="http://schemas.microsoft.com/office/drawing/2014/main" id="{EAC50597-BCBF-4B8D-B07E-7B3D14AC1A91}"/>
                </a:ext>
              </a:extLst>
            </p:cNvPr>
            <p:cNvSpPr>
              <a:spLocks/>
            </p:cNvSpPr>
            <p:nvPr/>
          </p:nvSpPr>
          <p:spPr bwMode="auto">
            <a:xfrm>
              <a:off x="9663474" y="133698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195">
              <a:extLst>
                <a:ext uri="{FF2B5EF4-FFF2-40B4-BE49-F238E27FC236}">
                  <a16:creationId xmlns:a16="http://schemas.microsoft.com/office/drawing/2014/main" id="{A0F17CD2-D709-4977-8606-4001A51832F7}"/>
                </a:ext>
              </a:extLst>
            </p:cNvPr>
            <p:cNvSpPr>
              <a:spLocks/>
            </p:cNvSpPr>
            <p:nvPr/>
          </p:nvSpPr>
          <p:spPr bwMode="auto">
            <a:xfrm>
              <a:off x="9672999" y="1340156"/>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96">
              <a:extLst>
                <a:ext uri="{FF2B5EF4-FFF2-40B4-BE49-F238E27FC236}">
                  <a16:creationId xmlns:a16="http://schemas.microsoft.com/office/drawing/2014/main" id="{EDE44CAC-224D-4CFB-BDE3-14D901B79354}"/>
                </a:ext>
              </a:extLst>
            </p:cNvPr>
            <p:cNvSpPr>
              <a:spLocks/>
            </p:cNvSpPr>
            <p:nvPr/>
          </p:nvSpPr>
          <p:spPr bwMode="auto">
            <a:xfrm>
              <a:off x="9733324" y="1311581"/>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97">
              <a:extLst>
                <a:ext uri="{FF2B5EF4-FFF2-40B4-BE49-F238E27FC236}">
                  <a16:creationId xmlns:a16="http://schemas.microsoft.com/office/drawing/2014/main" id="{4488A001-0664-49D6-92C7-1553B4AFECA8}"/>
                </a:ext>
              </a:extLst>
            </p:cNvPr>
            <p:cNvSpPr>
              <a:spLocks/>
            </p:cNvSpPr>
            <p:nvPr/>
          </p:nvSpPr>
          <p:spPr bwMode="auto">
            <a:xfrm>
              <a:off x="9741262" y="1322693"/>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98">
              <a:extLst>
                <a:ext uri="{FF2B5EF4-FFF2-40B4-BE49-F238E27FC236}">
                  <a16:creationId xmlns:a16="http://schemas.microsoft.com/office/drawing/2014/main" id="{A5BDCF46-B6CE-4A03-8982-49F5E4A20470}"/>
                </a:ext>
              </a:extLst>
            </p:cNvPr>
            <p:cNvSpPr>
              <a:spLocks/>
            </p:cNvSpPr>
            <p:nvPr/>
          </p:nvSpPr>
          <p:spPr bwMode="auto">
            <a:xfrm>
              <a:off x="9741262" y="132269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99">
              <a:extLst>
                <a:ext uri="{FF2B5EF4-FFF2-40B4-BE49-F238E27FC236}">
                  <a16:creationId xmlns:a16="http://schemas.microsoft.com/office/drawing/2014/main" id="{824918E5-52EF-4A5D-BAE5-27FD537B39FB}"/>
                </a:ext>
              </a:extLst>
            </p:cNvPr>
            <p:cNvSpPr>
              <a:spLocks/>
            </p:cNvSpPr>
            <p:nvPr/>
          </p:nvSpPr>
          <p:spPr bwMode="auto">
            <a:xfrm>
              <a:off x="9680937" y="137031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200">
              <a:extLst>
                <a:ext uri="{FF2B5EF4-FFF2-40B4-BE49-F238E27FC236}">
                  <a16:creationId xmlns:a16="http://schemas.microsoft.com/office/drawing/2014/main" id="{1B70FAAD-9004-4E22-B6D1-270319DFCE45}"/>
                </a:ext>
              </a:extLst>
            </p:cNvPr>
            <p:cNvSpPr>
              <a:spLocks/>
            </p:cNvSpPr>
            <p:nvPr/>
          </p:nvSpPr>
          <p:spPr bwMode="auto">
            <a:xfrm>
              <a:off x="9699987" y="1175056"/>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6">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201">
              <a:extLst>
                <a:ext uri="{FF2B5EF4-FFF2-40B4-BE49-F238E27FC236}">
                  <a16:creationId xmlns:a16="http://schemas.microsoft.com/office/drawing/2014/main" id="{E158D5DA-CA3C-4325-B6EB-8AA7364A9DC3}"/>
                </a:ext>
              </a:extLst>
            </p:cNvPr>
            <p:cNvSpPr>
              <a:spLocks/>
            </p:cNvSpPr>
            <p:nvPr/>
          </p:nvSpPr>
          <p:spPr bwMode="auto">
            <a:xfrm>
              <a:off x="9711099" y="118140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202">
              <a:extLst>
                <a:ext uri="{FF2B5EF4-FFF2-40B4-BE49-F238E27FC236}">
                  <a16:creationId xmlns:a16="http://schemas.microsoft.com/office/drawing/2014/main" id="{6205C6DC-981C-4B24-9F5F-55785545A536}"/>
                </a:ext>
              </a:extLst>
            </p:cNvPr>
            <p:cNvSpPr>
              <a:spLocks/>
            </p:cNvSpPr>
            <p:nvPr/>
          </p:nvSpPr>
          <p:spPr bwMode="auto">
            <a:xfrm>
              <a:off x="9734912" y="119251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77" name="TextBox 176">
            <a:extLst>
              <a:ext uri="{FF2B5EF4-FFF2-40B4-BE49-F238E27FC236}">
                <a16:creationId xmlns:a16="http://schemas.microsoft.com/office/drawing/2014/main" id="{CCB483A9-DC4F-4234-9F9E-5A0231DD2EB5}"/>
              </a:ext>
            </a:extLst>
          </p:cNvPr>
          <p:cNvSpPr txBox="1"/>
          <p:nvPr/>
        </p:nvSpPr>
        <p:spPr>
          <a:xfrm>
            <a:off x="913257" y="3875417"/>
            <a:ext cx="1417375" cy="954107"/>
          </a:xfrm>
          <a:prstGeom prst="rect">
            <a:avLst/>
          </a:prstGeom>
          <a:noFill/>
        </p:spPr>
        <p:txBody>
          <a:bodyPr wrap="none" rtlCol="0" anchor="ctr">
            <a:spAutoFit/>
          </a:bodyPr>
          <a:lstStyle/>
          <a:p>
            <a:pPr algn="ctr"/>
            <a:r>
              <a:rPr lang="en-US" sz="2800" dirty="0">
                <a:latin typeface="Freestyle Script" panose="030804020302050B0404" pitchFamily="66" charset="0"/>
              </a:rPr>
              <a:t>Reina Liliana </a:t>
            </a:r>
          </a:p>
          <a:p>
            <a:pPr algn="ctr"/>
            <a:r>
              <a:rPr lang="en-US" sz="2800" dirty="0">
                <a:latin typeface="Freestyle Script" panose="030804020302050B0404" pitchFamily="66" charset="0"/>
              </a:rPr>
              <a:t>Avella Serna</a:t>
            </a:r>
          </a:p>
        </p:txBody>
      </p:sp>
      <p:sp>
        <p:nvSpPr>
          <p:cNvPr id="178" name="TextBox 177">
            <a:extLst>
              <a:ext uri="{FF2B5EF4-FFF2-40B4-BE49-F238E27FC236}">
                <a16:creationId xmlns:a16="http://schemas.microsoft.com/office/drawing/2014/main" id="{FB1F9164-A397-4A89-861D-44FFBA2A3E8D}"/>
              </a:ext>
            </a:extLst>
          </p:cNvPr>
          <p:cNvSpPr txBox="1"/>
          <p:nvPr/>
        </p:nvSpPr>
        <p:spPr>
          <a:xfrm rot="20700000">
            <a:off x="3413683" y="3954310"/>
            <a:ext cx="1920719" cy="954107"/>
          </a:xfrm>
          <a:prstGeom prst="rect">
            <a:avLst/>
          </a:prstGeom>
          <a:noFill/>
        </p:spPr>
        <p:txBody>
          <a:bodyPr wrap="none" rtlCol="0" anchor="ctr">
            <a:spAutoFit/>
          </a:bodyPr>
          <a:lstStyle/>
          <a:p>
            <a:pPr algn="ctr"/>
            <a:r>
              <a:rPr lang="en-US" sz="2800" dirty="0">
                <a:latin typeface="Freestyle Script" panose="030804020302050B0404" pitchFamily="66" charset="0"/>
              </a:rPr>
              <a:t>Omar Alfonso </a:t>
            </a:r>
          </a:p>
          <a:p>
            <a:pPr algn="ctr"/>
            <a:r>
              <a:rPr lang="en-US" sz="2800" dirty="0">
                <a:latin typeface="Freestyle Script" panose="030804020302050B0404" pitchFamily="66" charset="0"/>
              </a:rPr>
              <a:t>Arevalo Barahona </a:t>
            </a:r>
          </a:p>
        </p:txBody>
      </p:sp>
      <p:sp>
        <p:nvSpPr>
          <p:cNvPr id="179" name="TextBox 178">
            <a:extLst>
              <a:ext uri="{FF2B5EF4-FFF2-40B4-BE49-F238E27FC236}">
                <a16:creationId xmlns:a16="http://schemas.microsoft.com/office/drawing/2014/main" id="{C7CC12FD-6A23-41E1-B8BA-2E72D084091B}"/>
              </a:ext>
            </a:extLst>
          </p:cNvPr>
          <p:cNvSpPr txBox="1"/>
          <p:nvPr/>
        </p:nvSpPr>
        <p:spPr>
          <a:xfrm>
            <a:off x="8654965" y="2676877"/>
            <a:ext cx="2194832" cy="523220"/>
          </a:xfrm>
          <a:prstGeom prst="rect">
            <a:avLst/>
          </a:prstGeom>
          <a:noFill/>
        </p:spPr>
        <p:txBody>
          <a:bodyPr wrap="none" rtlCol="0" anchor="ctr">
            <a:spAutoFit/>
          </a:bodyPr>
          <a:lstStyle/>
          <a:p>
            <a:pPr algn="ctr"/>
            <a:r>
              <a:rPr lang="en-US" sz="2800" dirty="0">
                <a:latin typeface="Freestyle Script" panose="030804020302050B0404" pitchFamily="66" charset="0"/>
              </a:rPr>
              <a:t>Andrea Barón Vargas</a:t>
            </a:r>
          </a:p>
        </p:txBody>
      </p:sp>
      <p:sp>
        <p:nvSpPr>
          <p:cNvPr id="180" name="Rectangle 107">
            <a:extLst>
              <a:ext uri="{FF2B5EF4-FFF2-40B4-BE49-F238E27FC236}">
                <a16:creationId xmlns:a16="http://schemas.microsoft.com/office/drawing/2014/main" id="{B33D65DD-50EF-4109-A601-C55513903703}"/>
              </a:ext>
            </a:extLst>
          </p:cNvPr>
          <p:cNvSpPr>
            <a:spLocks noChangeArrowheads="1"/>
          </p:cNvSpPr>
          <p:nvPr/>
        </p:nvSpPr>
        <p:spPr bwMode="auto">
          <a:xfrm rot="900000">
            <a:off x="5641656" y="2080203"/>
            <a:ext cx="2255838" cy="3103648"/>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81" name="Rectangle 108">
            <a:extLst>
              <a:ext uri="{FF2B5EF4-FFF2-40B4-BE49-F238E27FC236}">
                <a16:creationId xmlns:a16="http://schemas.microsoft.com/office/drawing/2014/main" id="{E982C500-CE3D-4CCB-BD24-51C4B54D9F5B}"/>
              </a:ext>
            </a:extLst>
          </p:cNvPr>
          <p:cNvSpPr>
            <a:spLocks noChangeArrowheads="1"/>
          </p:cNvSpPr>
          <p:nvPr/>
        </p:nvSpPr>
        <p:spPr bwMode="auto">
          <a:xfrm rot="900000">
            <a:off x="5841040" y="2229210"/>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82" name="Group 181">
            <a:extLst>
              <a:ext uri="{FF2B5EF4-FFF2-40B4-BE49-F238E27FC236}">
                <a16:creationId xmlns:a16="http://schemas.microsoft.com/office/drawing/2014/main" id="{7A48DFA5-5434-4E21-AD8E-B2DCBD2174B7}"/>
              </a:ext>
            </a:extLst>
          </p:cNvPr>
          <p:cNvGrpSpPr/>
          <p:nvPr/>
        </p:nvGrpSpPr>
        <p:grpSpPr>
          <a:xfrm>
            <a:off x="6219096" y="1828022"/>
            <a:ext cx="343876" cy="973757"/>
            <a:chOff x="6077951" y="2132095"/>
            <a:chExt cx="343876" cy="973757"/>
          </a:xfrm>
        </p:grpSpPr>
        <p:sp>
          <p:nvSpPr>
            <p:cNvPr id="183" name="Freeform: Shape 182">
              <a:extLst>
                <a:ext uri="{FF2B5EF4-FFF2-40B4-BE49-F238E27FC236}">
                  <a16:creationId xmlns:a16="http://schemas.microsoft.com/office/drawing/2014/main" id="{4B61CFB6-8ECD-4509-855C-72266940C4FE}"/>
                </a:ext>
              </a:extLst>
            </p:cNvPr>
            <p:cNvSpPr>
              <a:spLocks/>
            </p:cNvSpPr>
            <p:nvPr/>
          </p:nvSpPr>
          <p:spPr bwMode="auto">
            <a:xfrm rot="900000">
              <a:off x="6077951" y="2641028"/>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84" name="Freeform: Shape 183">
              <a:extLst>
                <a:ext uri="{FF2B5EF4-FFF2-40B4-BE49-F238E27FC236}">
                  <a16:creationId xmlns:a16="http://schemas.microsoft.com/office/drawing/2014/main" id="{211543DA-6143-4E5C-BE48-876233161532}"/>
                </a:ext>
              </a:extLst>
            </p:cNvPr>
            <p:cNvSpPr>
              <a:spLocks/>
            </p:cNvSpPr>
            <p:nvPr/>
          </p:nvSpPr>
          <p:spPr bwMode="auto">
            <a:xfrm rot="900000">
              <a:off x="6172877" y="2390719"/>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5" name="Freeform: Shape 184">
              <a:extLst>
                <a:ext uri="{FF2B5EF4-FFF2-40B4-BE49-F238E27FC236}">
                  <a16:creationId xmlns:a16="http://schemas.microsoft.com/office/drawing/2014/main" id="{3F593E23-5455-4289-9A17-75FAFF02C5EE}"/>
                </a:ext>
              </a:extLst>
            </p:cNvPr>
            <p:cNvSpPr>
              <a:spLocks/>
            </p:cNvSpPr>
            <p:nvPr/>
          </p:nvSpPr>
          <p:spPr bwMode="auto">
            <a:xfrm rot="900000">
              <a:off x="6182298" y="239103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86" name="Freeform 194">
              <a:extLst>
                <a:ext uri="{FF2B5EF4-FFF2-40B4-BE49-F238E27FC236}">
                  <a16:creationId xmlns:a16="http://schemas.microsoft.com/office/drawing/2014/main" id="{89634048-828B-4A28-869E-7D9919D49420}"/>
                </a:ext>
              </a:extLst>
            </p:cNvPr>
            <p:cNvSpPr>
              <a:spLocks/>
            </p:cNvSpPr>
            <p:nvPr/>
          </p:nvSpPr>
          <p:spPr bwMode="auto">
            <a:xfrm rot="900000">
              <a:off x="6118995" y="2283621"/>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195">
              <a:extLst>
                <a:ext uri="{FF2B5EF4-FFF2-40B4-BE49-F238E27FC236}">
                  <a16:creationId xmlns:a16="http://schemas.microsoft.com/office/drawing/2014/main" id="{A1FAB9AB-A69A-4148-8063-77BA879309C7}"/>
                </a:ext>
              </a:extLst>
            </p:cNvPr>
            <p:cNvSpPr>
              <a:spLocks/>
            </p:cNvSpPr>
            <p:nvPr/>
          </p:nvSpPr>
          <p:spPr bwMode="auto">
            <a:xfrm rot="900000">
              <a:off x="6129931" y="2287190"/>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196">
              <a:extLst>
                <a:ext uri="{FF2B5EF4-FFF2-40B4-BE49-F238E27FC236}">
                  <a16:creationId xmlns:a16="http://schemas.microsoft.com/office/drawing/2014/main" id="{2030728A-0B39-46EE-99A2-41556D007F1F}"/>
                </a:ext>
              </a:extLst>
            </p:cNvPr>
            <p:cNvSpPr>
              <a:spLocks/>
            </p:cNvSpPr>
            <p:nvPr/>
          </p:nvSpPr>
          <p:spPr bwMode="auto">
            <a:xfrm rot="900000">
              <a:off x="6202188" y="2261649"/>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197">
              <a:extLst>
                <a:ext uri="{FF2B5EF4-FFF2-40B4-BE49-F238E27FC236}">
                  <a16:creationId xmlns:a16="http://schemas.microsoft.com/office/drawing/2014/main" id="{B6480252-B78C-4872-9EE8-5BD3FBA16CC9}"/>
                </a:ext>
              </a:extLst>
            </p:cNvPr>
            <p:cNvSpPr>
              <a:spLocks/>
            </p:cNvSpPr>
            <p:nvPr/>
          </p:nvSpPr>
          <p:spPr bwMode="auto">
            <a:xfrm rot="900000">
              <a:off x="6209947" y="2272529"/>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198">
              <a:extLst>
                <a:ext uri="{FF2B5EF4-FFF2-40B4-BE49-F238E27FC236}">
                  <a16:creationId xmlns:a16="http://schemas.microsoft.com/office/drawing/2014/main" id="{64469CFE-746E-4EDD-A6A2-7F8B0D0CC8CB}"/>
                </a:ext>
              </a:extLst>
            </p:cNvPr>
            <p:cNvSpPr>
              <a:spLocks/>
            </p:cNvSpPr>
            <p:nvPr/>
          </p:nvSpPr>
          <p:spPr bwMode="auto">
            <a:xfrm rot="900000">
              <a:off x="6211932" y="2263803"/>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199">
              <a:extLst>
                <a:ext uri="{FF2B5EF4-FFF2-40B4-BE49-F238E27FC236}">
                  <a16:creationId xmlns:a16="http://schemas.microsoft.com/office/drawing/2014/main" id="{35EC0895-9CC9-4613-9F46-D19710FFCC79}"/>
                </a:ext>
              </a:extLst>
            </p:cNvPr>
            <p:cNvSpPr>
              <a:spLocks/>
            </p:cNvSpPr>
            <p:nvPr/>
          </p:nvSpPr>
          <p:spPr bwMode="auto">
            <a:xfrm rot="900000">
              <a:off x="6137914" y="2302728"/>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200">
              <a:extLst>
                <a:ext uri="{FF2B5EF4-FFF2-40B4-BE49-F238E27FC236}">
                  <a16:creationId xmlns:a16="http://schemas.microsoft.com/office/drawing/2014/main" id="{D9BE2C7F-E21D-4725-A3BD-23ADEBB72355}"/>
                </a:ext>
              </a:extLst>
            </p:cNvPr>
            <p:cNvSpPr>
              <a:spLocks/>
            </p:cNvSpPr>
            <p:nvPr/>
          </p:nvSpPr>
          <p:spPr bwMode="auto">
            <a:xfrm rot="900000">
              <a:off x="6201164" y="2132095"/>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201">
              <a:extLst>
                <a:ext uri="{FF2B5EF4-FFF2-40B4-BE49-F238E27FC236}">
                  <a16:creationId xmlns:a16="http://schemas.microsoft.com/office/drawing/2014/main" id="{3BB8185F-EE51-4FE1-B699-DF4BBAC582B6}"/>
                </a:ext>
              </a:extLst>
            </p:cNvPr>
            <p:cNvSpPr>
              <a:spLocks/>
            </p:cNvSpPr>
            <p:nvPr/>
          </p:nvSpPr>
          <p:spPr bwMode="auto">
            <a:xfrm rot="900000">
              <a:off x="6212865" y="2138732"/>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202">
              <a:extLst>
                <a:ext uri="{FF2B5EF4-FFF2-40B4-BE49-F238E27FC236}">
                  <a16:creationId xmlns:a16="http://schemas.microsoft.com/office/drawing/2014/main" id="{5307146C-A70D-47E1-85A7-869C546B01C1}"/>
                </a:ext>
              </a:extLst>
            </p:cNvPr>
            <p:cNvSpPr>
              <a:spLocks/>
            </p:cNvSpPr>
            <p:nvPr/>
          </p:nvSpPr>
          <p:spPr bwMode="auto">
            <a:xfrm rot="900000">
              <a:off x="6245350" y="2144298"/>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81" name="Title 1">
            <a:extLst>
              <a:ext uri="{FF2B5EF4-FFF2-40B4-BE49-F238E27FC236}">
                <a16:creationId xmlns:a16="http://schemas.microsoft.com/office/drawing/2014/main" id="{F2BC8B11-C2EE-4562-90F6-74F11FFF9459}"/>
              </a:ext>
            </a:extLst>
          </p:cNvPr>
          <p:cNvSpPr>
            <a:spLocks noGrp="1"/>
          </p:cNvSpPr>
          <p:nvPr>
            <p:ph type="title"/>
          </p:nvPr>
        </p:nvSpPr>
        <p:spPr>
          <a:xfrm>
            <a:off x="650670" y="188594"/>
            <a:ext cx="10515600" cy="739775"/>
          </a:xfrm>
        </p:spPr>
        <p:txBody>
          <a:bodyPr>
            <a:normAutofit/>
          </a:bodyPr>
          <a:lstStyle/>
          <a:p>
            <a:r>
              <a:rPr lang="en-US" sz="3000" dirty="0"/>
              <a:t>ESTUDIANTES SAEV 2018-1</a:t>
            </a:r>
          </a:p>
        </p:txBody>
      </p:sp>
      <p:pic>
        <p:nvPicPr>
          <p:cNvPr id="6" name="Imagen 5">
            <a:extLst>
              <a:ext uri="{FF2B5EF4-FFF2-40B4-BE49-F238E27FC236}">
                <a16:creationId xmlns:a16="http://schemas.microsoft.com/office/drawing/2014/main" id="{1759F1EF-25BB-40AA-81D6-9E5F2B74D26A}"/>
              </a:ext>
            </a:extLst>
          </p:cNvPr>
          <p:cNvPicPr>
            <a:picLocks noChangeAspect="1"/>
          </p:cNvPicPr>
          <p:nvPr/>
        </p:nvPicPr>
        <p:blipFill>
          <a:blip r:embed="rId3"/>
          <a:stretch>
            <a:fillRect/>
          </a:stretch>
        </p:blipFill>
        <p:spPr>
          <a:xfrm>
            <a:off x="712634" y="2032334"/>
            <a:ext cx="1746228" cy="1758316"/>
          </a:xfrm>
          <a:prstGeom prst="rect">
            <a:avLst/>
          </a:prstGeom>
          <a:ln>
            <a:noFill/>
          </a:ln>
          <a:effectLst>
            <a:softEdge rad="112500"/>
          </a:effectLst>
        </p:spPr>
      </p:pic>
      <p:sp>
        <p:nvSpPr>
          <p:cNvPr id="7" name="Rectángulo 6">
            <a:extLst>
              <a:ext uri="{FF2B5EF4-FFF2-40B4-BE49-F238E27FC236}">
                <a16:creationId xmlns:a16="http://schemas.microsoft.com/office/drawing/2014/main" id="{13785D6C-A69C-491C-B339-2425D42B4036}"/>
              </a:ext>
            </a:extLst>
          </p:cNvPr>
          <p:cNvSpPr/>
          <p:nvPr/>
        </p:nvSpPr>
        <p:spPr>
          <a:xfrm>
            <a:off x="1159676" y="4690533"/>
            <a:ext cx="886781" cy="369332"/>
          </a:xfrm>
          <a:prstGeom prst="rect">
            <a:avLst/>
          </a:prstGeom>
        </p:spPr>
        <p:txBody>
          <a:bodyPr wrap="none">
            <a:spAutoFit/>
          </a:bodyPr>
          <a:lstStyle/>
          <a:p>
            <a:r>
              <a:rPr lang="en-US" dirty="0">
                <a:latin typeface="Freestyle Script" panose="030804020302050B0404" pitchFamily="66" charset="0"/>
              </a:rPr>
              <a:t>Bogotá D.C</a:t>
            </a:r>
            <a:endParaRPr lang="es-MX" dirty="0"/>
          </a:p>
        </p:txBody>
      </p:sp>
      <p:pic>
        <p:nvPicPr>
          <p:cNvPr id="8" name="Imagen 7">
            <a:extLst>
              <a:ext uri="{FF2B5EF4-FFF2-40B4-BE49-F238E27FC236}">
                <a16:creationId xmlns:a16="http://schemas.microsoft.com/office/drawing/2014/main" id="{CB813E1F-39A3-486E-B3B7-CFF067B29492}"/>
              </a:ext>
            </a:extLst>
          </p:cNvPr>
          <p:cNvPicPr>
            <a:picLocks noChangeAspect="1"/>
          </p:cNvPicPr>
          <p:nvPr/>
        </p:nvPicPr>
        <p:blipFill>
          <a:blip r:embed="rId4"/>
          <a:stretch>
            <a:fillRect/>
          </a:stretch>
        </p:blipFill>
        <p:spPr>
          <a:xfrm rot="20624363">
            <a:off x="3133817" y="2154014"/>
            <a:ext cx="1766994" cy="1723956"/>
          </a:xfrm>
          <a:prstGeom prst="rect">
            <a:avLst/>
          </a:prstGeom>
          <a:ln>
            <a:noFill/>
          </a:ln>
          <a:effectLst>
            <a:softEdge rad="112500"/>
          </a:effectLst>
        </p:spPr>
      </p:pic>
      <p:sp>
        <p:nvSpPr>
          <p:cNvPr id="9" name="Rectángulo 8">
            <a:extLst>
              <a:ext uri="{FF2B5EF4-FFF2-40B4-BE49-F238E27FC236}">
                <a16:creationId xmlns:a16="http://schemas.microsoft.com/office/drawing/2014/main" id="{857D746C-2F11-40A5-BAEA-4B34DF8518F4}"/>
              </a:ext>
            </a:extLst>
          </p:cNvPr>
          <p:cNvSpPr/>
          <p:nvPr/>
        </p:nvSpPr>
        <p:spPr>
          <a:xfrm rot="20632809">
            <a:off x="3819300" y="4759912"/>
            <a:ext cx="1335622" cy="369332"/>
          </a:xfrm>
          <a:prstGeom prst="rect">
            <a:avLst/>
          </a:prstGeom>
        </p:spPr>
        <p:txBody>
          <a:bodyPr wrap="none">
            <a:spAutoFit/>
          </a:bodyPr>
          <a:lstStyle/>
          <a:p>
            <a:r>
              <a:rPr lang="es-CO" dirty="0">
                <a:latin typeface="Freestyle Script" panose="030804020302050B0404" pitchFamily="66" charset="0"/>
                <a:ea typeface="Calibri" panose="020F0502020204030204" pitchFamily="34" charset="0"/>
              </a:rPr>
              <a:t>Chiriguaná – Cesar</a:t>
            </a:r>
            <a:endParaRPr lang="es-MX" dirty="0">
              <a:latin typeface="Freestyle Script" panose="030804020302050B0404" pitchFamily="66" charset="0"/>
            </a:endParaRPr>
          </a:p>
        </p:txBody>
      </p:sp>
      <p:sp>
        <p:nvSpPr>
          <p:cNvPr id="83" name="Rectángulo 82">
            <a:extLst>
              <a:ext uri="{FF2B5EF4-FFF2-40B4-BE49-F238E27FC236}">
                <a16:creationId xmlns:a16="http://schemas.microsoft.com/office/drawing/2014/main" id="{DE07B1B7-D166-481B-AEB7-96F22A848724}"/>
              </a:ext>
            </a:extLst>
          </p:cNvPr>
          <p:cNvSpPr/>
          <p:nvPr/>
        </p:nvSpPr>
        <p:spPr>
          <a:xfrm>
            <a:off x="9245039" y="3031550"/>
            <a:ext cx="886781" cy="369332"/>
          </a:xfrm>
          <a:prstGeom prst="rect">
            <a:avLst/>
          </a:prstGeom>
        </p:spPr>
        <p:txBody>
          <a:bodyPr wrap="none">
            <a:spAutoFit/>
          </a:bodyPr>
          <a:lstStyle/>
          <a:p>
            <a:r>
              <a:rPr lang="en-US" dirty="0">
                <a:latin typeface="Freestyle Script" panose="030804020302050B0404" pitchFamily="66" charset="0"/>
              </a:rPr>
              <a:t>Bogotá D.C</a:t>
            </a:r>
            <a:endParaRPr lang="es-MX" dirty="0"/>
          </a:p>
        </p:txBody>
      </p:sp>
      <p:pic>
        <p:nvPicPr>
          <p:cNvPr id="11" name="Imagen 10">
            <a:extLst>
              <a:ext uri="{FF2B5EF4-FFF2-40B4-BE49-F238E27FC236}">
                <a16:creationId xmlns:a16="http://schemas.microsoft.com/office/drawing/2014/main" id="{E6B3180B-65D9-4417-B399-8AA064F90048}"/>
              </a:ext>
            </a:extLst>
          </p:cNvPr>
          <p:cNvPicPr>
            <a:picLocks noChangeAspect="1"/>
          </p:cNvPicPr>
          <p:nvPr/>
        </p:nvPicPr>
        <p:blipFill>
          <a:blip r:embed="rId5"/>
          <a:stretch>
            <a:fillRect/>
          </a:stretch>
        </p:blipFill>
        <p:spPr>
          <a:xfrm rot="908973">
            <a:off x="5943906" y="2309955"/>
            <a:ext cx="1855219" cy="1825945"/>
          </a:xfrm>
          <a:prstGeom prst="rect">
            <a:avLst/>
          </a:prstGeom>
          <a:ln>
            <a:noFill/>
          </a:ln>
          <a:effectLst>
            <a:softEdge rad="112500"/>
          </a:effectLst>
        </p:spPr>
      </p:pic>
      <p:sp>
        <p:nvSpPr>
          <p:cNvPr id="84" name="TextBox 176">
            <a:extLst>
              <a:ext uri="{FF2B5EF4-FFF2-40B4-BE49-F238E27FC236}">
                <a16:creationId xmlns:a16="http://schemas.microsoft.com/office/drawing/2014/main" id="{CEE9F768-6F50-4F05-B970-7AC56784C745}"/>
              </a:ext>
            </a:extLst>
          </p:cNvPr>
          <p:cNvSpPr txBox="1"/>
          <p:nvPr/>
        </p:nvSpPr>
        <p:spPr>
          <a:xfrm rot="955945">
            <a:off x="5433853" y="4071310"/>
            <a:ext cx="2089033" cy="954107"/>
          </a:xfrm>
          <a:prstGeom prst="rect">
            <a:avLst/>
          </a:prstGeom>
          <a:noFill/>
        </p:spPr>
        <p:txBody>
          <a:bodyPr wrap="none" rtlCol="0" anchor="ctr">
            <a:spAutoFit/>
          </a:bodyPr>
          <a:lstStyle/>
          <a:p>
            <a:pPr algn="ctr"/>
            <a:r>
              <a:rPr lang="en-US" sz="2800" dirty="0">
                <a:latin typeface="Freestyle Script" panose="030804020302050B0404" pitchFamily="66" charset="0"/>
              </a:rPr>
              <a:t>Maryury Arroyave </a:t>
            </a:r>
          </a:p>
          <a:p>
            <a:pPr algn="ctr"/>
            <a:r>
              <a:rPr lang="en-US" sz="2800" dirty="0">
                <a:latin typeface="Freestyle Script" panose="030804020302050B0404" pitchFamily="66" charset="0"/>
              </a:rPr>
              <a:t>Bohórquez</a:t>
            </a:r>
          </a:p>
        </p:txBody>
      </p:sp>
      <p:sp>
        <p:nvSpPr>
          <p:cNvPr id="85" name="Rectángulo 84">
            <a:extLst>
              <a:ext uri="{FF2B5EF4-FFF2-40B4-BE49-F238E27FC236}">
                <a16:creationId xmlns:a16="http://schemas.microsoft.com/office/drawing/2014/main" id="{14EF35C1-F216-4BE2-8D86-A77FC9002001}"/>
              </a:ext>
            </a:extLst>
          </p:cNvPr>
          <p:cNvSpPr/>
          <p:nvPr/>
        </p:nvSpPr>
        <p:spPr>
          <a:xfrm rot="933427">
            <a:off x="5978303" y="4783156"/>
            <a:ext cx="644728" cy="369332"/>
          </a:xfrm>
          <a:prstGeom prst="rect">
            <a:avLst/>
          </a:prstGeom>
        </p:spPr>
        <p:txBody>
          <a:bodyPr wrap="none">
            <a:spAutoFit/>
          </a:bodyPr>
          <a:lstStyle/>
          <a:p>
            <a:r>
              <a:rPr lang="es-CO" dirty="0">
                <a:latin typeface="Freestyle Script" panose="030804020302050B0404" pitchFamily="66" charset="0"/>
              </a:rPr>
              <a:t>Pereira</a:t>
            </a:r>
            <a:endParaRPr lang="es-MX" dirty="0">
              <a:latin typeface="Freestyle Script" panose="030804020302050B0404" pitchFamily="66" charset="0"/>
            </a:endParaRPr>
          </a:p>
        </p:txBody>
      </p:sp>
      <p:sp>
        <p:nvSpPr>
          <p:cNvPr id="103" name="Rectangle 107">
            <a:extLst>
              <a:ext uri="{FF2B5EF4-FFF2-40B4-BE49-F238E27FC236}">
                <a16:creationId xmlns:a16="http://schemas.microsoft.com/office/drawing/2014/main" id="{322F90A8-20E1-4F65-9823-BF604B1347D9}"/>
              </a:ext>
            </a:extLst>
          </p:cNvPr>
          <p:cNvSpPr>
            <a:spLocks noChangeArrowheads="1"/>
          </p:cNvSpPr>
          <p:nvPr/>
        </p:nvSpPr>
        <p:spPr bwMode="auto">
          <a:xfrm>
            <a:off x="8673903" y="3437565"/>
            <a:ext cx="2255838" cy="2801938"/>
          </a:xfrm>
          <a:prstGeom prst="rect">
            <a:avLst/>
          </a:prstGeom>
          <a:solidFill>
            <a:srgbClr val="FFFFFF"/>
          </a:solidFill>
          <a:ln w="9525">
            <a:solidFill>
              <a:schemeClr val="tx1">
                <a:lumMod val="20000"/>
                <a:lumOff val="80000"/>
              </a:schemeClr>
            </a:solidFill>
            <a:miter lim="800000"/>
            <a:headEnd/>
            <a:tailEnd/>
          </a:ln>
          <a:effectLst>
            <a:outerShdw blurRad="127000" dist="63500" dir="2700000" algn="tl" rotWithShape="0">
              <a:prstClr val="black">
                <a:alpha val="34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04" name="TextBox 178">
            <a:extLst>
              <a:ext uri="{FF2B5EF4-FFF2-40B4-BE49-F238E27FC236}">
                <a16:creationId xmlns:a16="http://schemas.microsoft.com/office/drawing/2014/main" id="{4F86B542-223B-43D4-81F7-CE8C8056FCD4}"/>
              </a:ext>
            </a:extLst>
          </p:cNvPr>
          <p:cNvSpPr txBox="1"/>
          <p:nvPr/>
        </p:nvSpPr>
        <p:spPr>
          <a:xfrm>
            <a:off x="8695206" y="5433024"/>
            <a:ext cx="2307042" cy="954107"/>
          </a:xfrm>
          <a:prstGeom prst="rect">
            <a:avLst/>
          </a:prstGeom>
          <a:noFill/>
        </p:spPr>
        <p:txBody>
          <a:bodyPr wrap="none" rtlCol="0" anchor="ctr">
            <a:spAutoFit/>
          </a:bodyPr>
          <a:lstStyle/>
          <a:p>
            <a:pPr algn="ctr"/>
            <a:r>
              <a:rPr lang="es-419" sz="2800" dirty="0">
                <a:latin typeface="Freestyle Script" panose="030804020302050B0404" pitchFamily="66" charset="0"/>
              </a:rPr>
              <a:t>Karen Yorainy Triana </a:t>
            </a:r>
          </a:p>
          <a:p>
            <a:pPr algn="ctr"/>
            <a:r>
              <a:rPr lang="es-419" sz="2800" dirty="0">
                <a:latin typeface="Freestyle Script" panose="030804020302050B0404" pitchFamily="66" charset="0"/>
              </a:rPr>
              <a:t>Cruz </a:t>
            </a:r>
            <a:endParaRPr lang="en-US" sz="2800" dirty="0">
              <a:latin typeface="Freestyle Script" panose="030804020302050B0404" pitchFamily="66" charset="0"/>
            </a:endParaRPr>
          </a:p>
        </p:txBody>
      </p:sp>
      <p:pic>
        <p:nvPicPr>
          <p:cNvPr id="105" name="Imagen 104">
            <a:extLst>
              <a:ext uri="{FF2B5EF4-FFF2-40B4-BE49-F238E27FC236}">
                <a16:creationId xmlns:a16="http://schemas.microsoft.com/office/drawing/2014/main" id="{A8D9A1E5-08E4-4E95-BD15-0725B94C129B}"/>
              </a:ext>
            </a:extLst>
          </p:cNvPr>
          <p:cNvPicPr>
            <a:picLocks noChangeAspect="1"/>
          </p:cNvPicPr>
          <p:nvPr/>
        </p:nvPicPr>
        <p:blipFill>
          <a:blip r:embed="rId6"/>
          <a:stretch>
            <a:fillRect/>
          </a:stretch>
        </p:blipFill>
        <p:spPr>
          <a:xfrm>
            <a:off x="8785829" y="788903"/>
            <a:ext cx="1927587" cy="1829654"/>
          </a:xfrm>
          <a:prstGeom prst="rect">
            <a:avLst/>
          </a:prstGeom>
          <a:ln>
            <a:noFill/>
          </a:ln>
          <a:effectLst>
            <a:softEdge rad="112500"/>
          </a:effectLst>
        </p:spPr>
      </p:pic>
      <p:sp>
        <p:nvSpPr>
          <p:cNvPr id="106" name="Rectángulo 105">
            <a:extLst>
              <a:ext uri="{FF2B5EF4-FFF2-40B4-BE49-F238E27FC236}">
                <a16:creationId xmlns:a16="http://schemas.microsoft.com/office/drawing/2014/main" id="{7A078408-A695-4AC8-B43E-A27B36136B95}"/>
              </a:ext>
            </a:extLst>
          </p:cNvPr>
          <p:cNvSpPr/>
          <p:nvPr/>
        </p:nvSpPr>
        <p:spPr>
          <a:xfrm>
            <a:off x="10109758" y="5943985"/>
            <a:ext cx="782587" cy="369332"/>
          </a:xfrm>
          <a:prstGeom prst="rect">
            <a:avLst/>
          </a:prstGeom>
        </p:spPr>
        <p:txBody>
          <a:bodyPr wrap="none">
            <a:spAutoFit/>
          </a:bodyPr>
          <a:lstStyle/>
          <a:p>
            <a:r>
              <a:rPr lang="es-MX" dirty="0">
                <a:latin typeface="Freestyle Script" panose="030804020302050B0404" pitchFamily="66" charset="0"/>
              </a:rPr>
              <a:t>Facatativá</a:t>
            </a:r>
          </a:p>
        </p:txBody>
      </p:sp>
      <p:sp>
        <p:nvSpPr>
          <p:cNvPr id="122" name="Rectangle 108">
            <a:extLst>
              <a:ext uri="{FF2B5EF4-FFF2-40B4-BE49-F238E27FC236}">
                <a16:creationId xmlns:a16="http://schemas.microsoft.com/office/drawing/2014/main" id="{7445C182-6BBF-41DB-9C54-96E8855757FB}"/>
              </a:ext>
            </a:extLst>
          </p:cNvPr>
          <p:cNvSpPr>
            <a:spLocks noChangeArrowheads="1"/>
          </p:cNvSpPr>
          <p:nvPr/>
        </p:nvSpPr>
        <p:spPr bwMode="auto">
          <a:xfrm>
            <a:off x="8786670" y="3554647"/>
            <a:ext cx="2020888" cy="1958975"/>
          </a:xfrm>
          <a:prstGeom prst="rect">
            <a:avLst/>
          </a:prstGeom>
          <a:solidFill>
            <a:srgbClr val="254D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07" name="Group 148">
            <a:extLst>
              <a:ext uri="{FF2B5EF4-FFF2-40B4-BE49-F238E27FC236}">
                <a16:creationId xmlns:a16="http://schemas.microsoft.com/office/drawing/2014/main" id="{24B1EEC8-EAD8-47E5-BEB9-2785ED0BDAD8}"/>
              </a:ext>
            </a:extLst>
          </p:cNvPr>
          <p:cNvGrpSpPr/>
          <p:nvPr/>
        </p:nvGrpSpPr>
        <p:grpSpPr>
          <a:xfrm>
            <a:off x="8832124" y="3438698"/>
            <a:ext cx="513270" cy="928367"/>
            <a:chOff x="4952113" y="1545210"/>
            <a:chExt cx="513270" cy="928367"/>
          </a:xfrm>
        </p:grpSpPr>
        <p:sp>
          <p:nvSpPr>
            <p:cNvPr id="108" name="Freeform: Shape 149">
              <a:extLst>
                <a:ext uri="{FF2B5EF4-FFF2-40B4-BE49-F238E27FC236}">
                  <a16:creationId xmlns:a16="http://schemas.microsoft.com/office/drawing/2014/main" id="{623F0E0D-ABEB-48CC-9273-9D57F0E93C09}"/>
                </a:ext>
              </a:extLst>
            </p:cNvPr>
            <p:cNvSpPr>
              <a:spLocks/>
            </p:cNvSpPr>
            <p:nvPr/>
          </p:nvSpPr>
          <p:spPr bwMode="auto">
            <a:xfrm rot="20700000">
              <a:off x="5164680" y="2008753"/>
              <a:ext cx="300703" cy="464824"/>
            </a:xfrm>
            <a:custGeom>
              <a:avLst/>
              <a:gdLst>
                <a:gd name="connsiteX0" fmla="*/ 29 w 300703"/>
                <a:gd name="connsiteY0" fmla="*/ 0 h 464824"/>
                <a:gd name="connsiteX1" fmla="*/ 38050 w 300703"/>
                <a:gd name="connsiteY1" fmla="*/ 0 h 464824"/>
                <a:gd name="connsiteX2" fmla="*/ 89469 w 300703"/>
                <a:gd name="connsiteY2" fmla="*/ 113672 h 464824"/>
                <a:gd name="connsiteX3" fmla="*/ 238070 w 300703"/>
                <a:gd name="connsiteY3" fmla="*/ 159321 h 464824"/>
                <a:gd name="connsiteX4" fmla="*/ 215960 w 300703"/>
                <a:gd name="connsiteY4" fmla="*/ 268057 h 464824"/>
                <a:gd name="connsiteX5" fmla="*/ 223159 w 300703"/>
                <a:gd name="connsiteY5" fmla="*/ 283958 h 464824"/>
                <a:gd name="connsiteX6" fmla="*/ 294117 w 300703"/>
                <a:gd name="connsiteY6" fmla="*/ 330119 h 464824"/>
                <a:gd name="connsiteX7" fmla="*/ 232928 w 300703"/>
                <a:gd name="connsiteY7" fmla="*/ 453218 h 464824"/>
                <a:gd name="connsiteX8" fmla="*/ 99753 w 300703"/>
                <a:gd name="connsiteY8" fmla="*/ 418340 h 464824"/>
                <a:gd name="connsiteX9" fmla="*/ 111579 w 300703"/>
                <a:gd name="connsiteY9" fmla="*/ 334736 h 464824"/>
                <a:gd name="connsiteX10" fmla="*/ 104381 w 300703"/>
                <a:gd name="connsiteY10" fmla="*/ 318835 h 464824"/>
                <a:gd name="connsiteX11" fmla="*/ 7713 w 300703"/>
                <a:gd name="connsiteY11" fmla="*/ 263441 h 464824"/>
                <a:gd name="connsiteX12" fmla="*/ 58104 w 300703"/>
                <a:gd name="connsiteY12" fmla="*/ 129572 h 464824"/>
                <a:gd name="connsiteX13" fmla="*/ 0 w 300703"/>
                <a:gd name="connsiteY13" fmla="*/ 2371 h 46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0703" h="464824">
                  <a:moveTo>
                    <a:pt x="29" y="0"/>
                  </a:moveTo>
                  <a:lnTo>
                    <a:pt x="38050" y="0"/>
                  </a:lnTo>
                  <a:lnTo>
                    <a:pt x="89469" y="113672"/>
                  </a:lnTo>
                  <a:cubicBezTo>
                    <a:pt x="150658" y="90591"/>
                    <a:pt x="215446" y="110082"/>
                    <a:pt x="238070" y="159321"/>
                  </a:cubicBezTo>
                  <a:cubicBezTo>
                    <a:pt x="254010" y="194199"/>
                    <a:pt x="244240" y="236257"/>
                    <a:pt x="215960" y="268057"/>
                  </a:cubicBezTo>
                  <a:lnTo>
                    <a:pt x="223159" y="283958"/>
                  </a:lnTo>
                  <a:cubicBezTo>
                    <a:pt x="255038" y="287035"/>
                    <a:pt x="281776" y="303448"/>
                    <a:pt x="294117" y="330119"/>
                  </a:cubicBezTo>
                  <a:cubicBezTo>
                    <a:pt x="314170" y="373717"/>
                    <a:pt x="286918" y="429111"/>
                    <a:pt x="232928" y="453218"/>
                  </a:cubicBezTo>
                  <a:cubicBezTo>
                    <a:pt x="179452" y="477837"/>
                    <a:pt x="119806" y="461937"/>
                    <a:pt x="99753" y="418340"/>
                  </a:cubicBezTo>
                  <a:cubicBezTo>
                    <a:pt x="87927" y="391156"/>
                    <a:pt x="93068" y="360381"/>
                    <a:pt x="111579" y="334736"/>
                  </a:cubicBezTo>
                  <a:lnTo>
                    <a:pt x="104381" y="318835"/>
                  </a:lnTo>
                  <a:cubicBezTo>
                    <a:pt x="61703" y="318835"/>
                    <a:pt x="23653" y="298832"/>
                    <a:pt x="7713" y="263441"/>
                  </a:cubicBezTo>
                  <a:cubicBezTo>
                    <a:pt x="-12855" y="217792"/>
                    <a:pt x="9255" y="161885"/>
                    <a:pt x="58104" y="129572"/>
                  </a:cubicBezTo>
                  <a:lnTo>
                    <a:pt x="0" y="2371"/>
                  </a:lnTo>
                  <a:close/>
                </a:path>
              </a:pathLst>
            </a:custGeom>
            <a:gradFill>
              <a:gsLst>
                <a:gs pos="0">
                  <a:schemeClr val="tx1"/>
                </a:gs>
                <a:gs pos="100000">
                  <a:schemeClr val="tx1">
                    <a:alpha val="0"/>
                  </a:schemeClr>
                </a:gs>
              </a:gsLst>
              <a:lin ang="5400000" scaled="1"/>
            </a:gra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9" name="Freeform: Shape 150">
              <a:extLst>
                <a:ext uri="{FF2B5EF4-FFF2-40B4-BE49-F238E27FC236}">
                  <a16:creationId xmlns:a16="http://schemas.microsoft.com/office/drawing/2014/main" id="{B4BAD72D-E62E-4357-875D-F37738DD8B82}"/>
                </a:ext>
              </a:extLst>
            </p:cNvPr>
            <p:cNvSpPr>
              <a:spLocks/>
            </p:cNvSpPr>
            <p:nvPr/>
          </p:nvSpPr>
          <p:spPr bwMode="auto">
            <a:xfrm rot="20700000">
              <a:off x="5078816" y="1821808"/>
              <a:ext cx="55163" cy="227357"/>
            </a:xfrm>
            <a:custGeom>
              <a:avLst/>
              <a:gdLst>
                <a:gd name="connsiteX0" fmla="*/ 20179 w 55163"/>
                <a:gd name="connsiteY0" fmla="*/ 0 h 227357"/>
                <a:gd name="connsiteX1" fmla="*/ 55163 w 55163"/>
                <a:gd name="connsiteY1" fmla="*/ 3085 h 227357"/>
                <a:gd name="connsiteX2" fmla="*/ 35756 w 55163"/>
                <a:gd name="connsiteY2" fmla="*/ 227357 h 227357"/>
                <a:gd name="connsiteX3" fmla="*/ 0 w 55163"/>
                <a:gd name="connsiteY3" fmla="*/ 227357 h 227357"/>
              </a:gdLst>
              <a:ahLst/>
              <a:cxnLst>
                <a:cxn ang="0">
                  <a:pos x="connsiteX0" y="connsiteY0"/>
                </a:cxn>
                <a:cxn ang="0">
                  <a:pos x="connsiteX1" y="connsiteY1"/>
                </a:cxn>
                <a:cxn ang="0">
                  <a:pos x="connsiteX2" y="connsiteY2"/>
                </a:cxn>
                <a:cxn ang="0">
                  <a:pos x="connsiteX3" y="connsiteY3"/>
                </a:cxn>
              </a:cxnLst>
              <a:rect l="l" t="t" r="r" b="b"/>
              <a:pathLst>
                <a:path w="55163" h="227357">
                  <a:moveTo>
                    <a:pt x="20179" y="0"/>
                  </a:moveTo>
                  <a:lnTo>
                    <a:pt x="55163" y="3085"/>
                  </a:lnTo>
                  <a:lnTo>
                    <a:pt x="35756" y="227357"/>
                  </a:lnTo>
                  <a:lnTo>
                    <a:pt x="0" y="22735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0" name="Freeform: Shape 151">
              <a:extLst>
                <a:ext uri="{FF2B5EF4-FFF2-40B4-BE49-F238E27FC236}">
                  <a16:creationId xmlns:a16="http://schemas.microsoft.com/office/drawing/2014/main" id="{9CCD6ACC-5015-429C-A217-4946FEA128F1}"/>
                </a:ext>
              </a:extLst>
            </p:cNvPr>
            <p:cNvSpPr>
              <a:spLocks/>
            </p:cNvSpPr>
            <p:nvPr/>
          </p:nvSpPr>
          <p:spPr bwMode="auto">
            <a:xfrm rot="20700000">
              <a:off x="5088647" y="1824609"/>
              <a:ext cx="26650" cy="225769"/>
            </a:xfrm>
            <a:custGeom>
              <a:avLst/>
              <a:gdLst>
                <a:gd name="connsiteX0" fmla="*/ 19521 w 26650"/>
                <a:gd name="connsiteY0" fmla="*/ 0 h 225769"/>
                <a:gd name="connsiteX1" fmla="*/ 26650 w 26650"/>
                <a:gd name="connsiteY1" fmla="*/ 511 h 225769"/>
                <a:gd name="connsiteX2" fmla="*/ 7173 w 26650"/>
                <a:gd name="connsiteY2" fmla="*/ 225769 h 225769"/>
                <a:gd name="connsiteX3" fmla="*/ 0 w 26650"/>
                <a:gd name="connsiteY3" fmla="*/ 225769 h 225769"/>
              </a:gdLst>
              <a:ahLst/>
              <a:cxnLst>
                <a:cxn ang="0">
                  <a:pos x="connsiteX0" y="connsiteY0"/>
                </a:cxn>
                <a:cxn ang="0">
                  <a:pos x="connsiteX1" y="connsiteY1"/>
                </a:cxn>
                <a:cxn ang="0">
                  <a:pos x="connsiteX2" y="connsiteY2"/>
                </a:cxn>
                <a:cxn ang="0">
                  <a:pos x="connsiteX3" y="connsiteY3"/>
                </a:cxn>
              </a:cxnLst>
              <a:rect l="l" t="t" r="r" b="b"/>
              <a:pathLst>
                <a:path w="26650" h="225769">
                  <a:moveTo>
                    <a:pt x="19521" y="0"/>
                  </a:moveTo>
                  <a:lnTo>
                    <a:pt x="26650" y="511"/>
                  </a:lnTo>
                  <a:lnTo>
                    <a:pt x="7173" y="225769"/>
                  </a:lnTo>
                  <a:lnTo>
                    <a:pt x="0" y="2257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112" name="Freeform 194">
              <a:extLst>
                <a:ext uri="{FF2B5EF4-FFF2-40B4-BE49-F238E27FC236}">
                  <a16:creationId xmlns:a16="http://schemas.microsoft.com/office/drawing/2014/main" id="{AC392B9E-C81A-4EDC-97E8-78A574CAF1FF}"/>
                </a:ext>
              </a:extLst>
            </p:cNvPr>
            <p:cNvSpPr>
              <a:spLocks/>
            </p:cNvSpPr>
            <p:nvPr/>
          </p:nvSpPr>
          <p:spPr bwMode="auto">
            <a:xfrm rot="20700000">
              <a:off x="4962391" y="1705364"/>
              <a:ext cx="260350" cy="217488"/>
            </a:xfrm>
            <a:custGeom>
              <a:avLst/>
              <a:gdLst>
                <a:gd name="T0" fmla="*/ 272 w 509"/>
                <a:gd name="T1" fmla="*/ 12 h 424"/>
                <a:gd name="T2" fmla="*/ 500 w 509"/>
                <a:gd name="T3" fmla="*/ 234 h 424"/>
                <a:gd name="T4" fmla="*/ 237 w 509"/>
                <a:gd name="T5" fmla="*/ 412 h 424"/>
                <a:gd name="T6" fmla="*/ 10 w 509"/>
                <a:gd name="T7" fmla="*/ 191 h 424"/>
                <a:gd name="T8" fmla="*/ 272 w 509"/>
                <a:gd name="T9" fmla="*/ 12 h 424"/>
              </a:gdLst>
              <a:ahLst/>
              <a:cxnLst>
                <a:cxn ang="0">
                  <a:pos x="T0" y="T1"/>
                </a:cxn>
                <a:cxn ang="0">
                  <a:pos x="T2" y="T3"/>
                </a:cxn>
                <a:cxn ang="0">
                  <a:pos x="T4" y="T5"/>
                </a:cxn>
                <a:cxn ang="0">
                  <a:pos x="T6" y="T7"/>
                </a:cxn>
                <a:cxn ang="0">
                  <a:pos x="T8" y="T9"/>
                </a:cxn>
              </a:cxnLst>
              <a:rect l="0" t="0" r="r" b="b"/>
              <a:pathLst>
                <a:path w="509" h="424">
                  <a:moveTo>
                    <a:pt x="272" y="12"/>
                  </a:moveTo>
                  <a:cubicBezTo>
                    <a:pt x="407" y="24"/>
                    <a:pt x="509" y="123"/>
                    <a:pt x="500" y="234"/>
                  </a:cubicBezTo>
                  <a:cubicBezTo>
                    <a:pt x="490" y="344"/>
                    <a:pt x="372" y="424"/>
                    <a:pt x="237" y="412"/>
                  </a:cubicBezTo>
                  <a:cubicBezTo>
                    <a:pt x="102" y="400"/>
                    <a:pt x="0" y="301"/>
                    <a:pt x="10" y="191"/>
                  </a:cubicBezTo>
                  <a:cubicBezTo>
                    <a:pt x="20" y="80"/>
                    <a:pt x="137" y="0"/>
                    <a:pt x="272" y="12"/>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95">
              <a:extLst>
                <a:ext uri="{FF2B5EF4-FFF2-40B4-BE49-F238E27FC236}">
                  <a16:creationId xmlns:a16="http://schemas.microsoft.com/office/drawing/2014/main" id="{10A30F30-997C-49A1-8145-2305C2F33BDA}"/>
                </a:ext>
              </a:extLst>
            </p:cNvPr>
            <p:cNvSpPr>
              <a:spLocks/>
            </p:cNvSpPr>
            <p:nvPr/>
          </p:nvSpPr>
          <p:spPr bwMode="auto">
            <a:xfrm rot="20700000">
              <a:off x="4970451" y="1708522"/>
              <a:ext cx="242888" cy="200025"/>
            </a:xfrm>
            <a:custGeom>
              <a:avLst/>
              <a:gdLst>
                <a:gd name="T0" fmla="*/ 252 w 471"/>
                <a:gd name="T1" fmla="*/ 11 h 392"/>
                <a:gd name="T2" fmla="*/ 462 w 471"/>
                <a:gd name="T3" fmla="*/ 216 h 392"/>
                <a:gd name="T4" fmla="*/ 219 w 471"/>
                <a:gd name="T5" fmla="*/ 381 h 392"/>
                <a:gd name="T6" fmla="*/ 9 w 471"/>
                <a:gd name="T7" fmla="*/ 176 h 392"/>
                <a:gd name="T8" fmla="*/ 252 w 471"/>
                <a:gd name="T9" fmla="*/ 11 h 392"/>
              </a:gdLst>
              <a:ahLst/>
              <a:cxnLst>
                <a:cxn ang="0">
                  <a:pos x="T0" y="T1"/>
                </a:cxn>
                <a:cxn ang="0">
                  <a:pos x="T2" y="T3"/>
                </a:cxn>
                <a:cxn ang="0">
                  <a:pos x="T4" y="T5"/>
                </a:cxn>
                <a:cxn ang="0">
                  <a:pos x="T6" y="T7"/>
                </a:cxn>
                <a:cxn ang="0">
                  <a:pos x="T8" y="T9"/>
                </a:cxn>
              </a:cxnLst>
              <a:rect l="0" t="0" r="r" b="b"/>
              <a:pathLst>
                <a:path w="471" h="392">
                  <a:moveTo>
                    <a:pt x="252" y="11"/>
                  </a:moveTo>
                  <a:cubicBezTo>
                    <a:pt x="377" y="22"/>
                    <a:pt x="471" y="114"/>
                    <a:pt x="462" y="216"/>
                  </a:cubicBezTo>
                  <a:cubicBezTo>
                    <a:pt x="453" y="318"/>
                    <a:pt x="345" y="392"/>
                    <a:pt x="219" y="381"/>
                  </a:cubicBezTo>
                  <a:cubicBezTo>
                    <a:pt x="94" y="370"/>
                    <a:pt x="0" y="279"/>
                    <a:pt x="9" y="176"/>
                  </a:cubicBezTo>
                  <a:cubicBezTo>
                    <a:pt x="18" y="74"/>
                    <a:pt x="127" y="0"/>
                    <a:pt x="252"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96">
              <a:extLst>
                <a:ext uri="{FF2B5EF4-FFF2-40B4-BE49-F238E27FC236}">
                  <a16:creationId xmlns:a16="http://schemas.microsoft.com/office/drawing/2014/main" id="{BEF014E4-4785-471D-B36A-BFC955B4A6D2}"/>
                </a:ext>
              </a:extLst>
            </p:cNvPr>
            <p:cNvSpPr>
              <a:spLocks/>
            </p:cNvSpPr>
            <p:nvPr/>
          </p:nvSpPr>
          <p:spPr bwMode="auto">
            <a:xfrm rot="20700000">
              <a:off x="5018466" y="1680105"/>
              <a:ext cx="133350" cy="163513"/>
            </a:xfrm>
            <a:custGeom>
              <a:avLst/>
              <a:gdLst>
                <a:gd name="T0" fmla="*/ 23 w 260"/>
                <a:gd name="T1" fmla="*/ 0 h 318"/>
                <a:gd name="T2" fmla="*/ 260 w 260"/>
                <a:gd name="T3" fmla="*/ 21 h 318"/>
                <a:gd name="T4" fmla="*/ 243 w 260"/>
                <a:gd name="T5" fmla="*/ 225 h 318"/>
                <a:gd name="T6" fmla="*/ 115 w 260"/>
                <a:gd name="T7" fmla="*/ 312 h 318"/>
                <a:gd name="T8" fmla="*/ 5 w 260"/>
                <a:gd name="T9" fmla="*/ 204 h 318"/>
                <a:gd name="T10" fmla="*/ 23 w 260"/>
                <a:gd name="T11" fmla="*/ 0 h 318"/>
              </a:gdLst>
              <a:ahLst/>
              <a:cxnLst>
                <a:cxn ang="0">
                  <a:pos x="T0" y="T1"/>
                </a:cxn>
                <a:cxn ang="0">
                  <a:pos x="T2" y="T3"/>
                </a:cxn>
                <a:cxn ang="0">
                  <a:pos x="T4" y="T5"/>
                </a:cxn>
                <a:cxn ang="0">
                  <a:pos x="T6" y="T7"/>
                </a:cxn>
                <a:cxn ang="0">
                  <a:pos x="T8" y="T9"/>
                </a:cxn>
                <a:cxn ang="0">
                  <a:pos x="T10" y="T11"/>
                </a:cxn>
              </a:cxnLst>
              <a:rect l="0" t="0" r="r" b="b"/>
              <a:pathLst>
                <a:path w="260" h="318">
                  <a:moveTo>
                    <a:pt x="23" y="0"/>
                  </a:moveTo>
                  <a:lnTo>
                    <a:pt x="260" y="21"/>
                  </a:lnTo>
                  <a:lnTo>
                    <a:pt x="243" y="225"/>
                  </a:lnTo>
                  <a:cubicBezTo>
                    <a:pt x="238" y="279"/>
                    <a:pt x="181" y="318"/>
                    <a:pt x="115" y="312"/>
                  </a:cubicBezTo>
                  <a:cubicBezTo>
                    <a:pt x="50" y="306"/>
                    <a:pt x="0" y="258"/>
                    <a:pt x="5" y="204"/>
                  </a:cubicBezTo>
                  <a:lnTo>
                    <a:pt x="23" y="0"/>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97">
              <a:extLst>
                <a:ext uri="{FF2B5EF4-FFF2-40B4-BE49-F238E27FC236}">
                  <a16:creationId xmlns:a16="http://schemas.microsoft.com/office/drawing/2014/main" id="{720FAF00-9B84-42C4-A661-9614CBFA766F}"/>
                </a:ext>
              </a:extLst>
            </p:cNvPr>
            <p:cNvSpPr>
              <a:spLocks/>
            </p:cNvSpPr>
            <p:nvPr/>
          </p:nvSpPr>
          <p:spPr bwMode="auto">
            <a:xfrm rot="20700000">
              <a:off x="5026636" y="1691395"/>
              <a:ext cx="115888" cy="142875"/>
            </a:xfrm>
            <a:custGeom>
              <a:avLst/>
              <a:gdLst>
                <a:gd name="T0" fmla="*/ 20 w 228"/>
                <a:gd name="T1" fmla="*/ 0 h 278"/>
                <a:gd name="T2" fmla="*/ 228 w 228"/>
                <a:gd name="T3" fmla="*/ 18 h 278"/>
                <a:gd name="T4" fmla="*/ 212 w 228"/>
                <a:gd name="T5" fmla="*/ 197 h 278"/>
                <a:gd name="T6" fmla="*/ 101 w 228"/>
                <a:gd name="T7" fmla="*/ 273 h 278"/>
                <a:gd name="T8" fmla="*/ 4 w 228"/>
                <a:gd name="T9" fmla="*/ 179 h 278"/>
                <a:gd name="T10" fmla="*/ 20 w 228"/>
                <a:gd name="T11" fmla="*/ 0 h 278"/>
              </a:gdLst>
              <a:ahLst/>
              <a:cxnLst>
                <a:cxn ang="0">
                  <a:pos x="T0" y="T1"/>
                </a:cxn>
                <a:cxn ang="0">
                  <a:pos x="T2" y="T3"/>
                </a:cxn>
                <a:cxn ang="0">
                  <a:pos x="T4" y="T5"/>
                </a:cxn>
                <a:cxn ang="0">
                  <a:pos x="T6" y="T7"/>
                </a:cxn>
                <a:cxn ang="0">
                  <a:pos x="T8" y="T9"/>
                </a:cxn>
                <a:cxn ang="0">
                  <a:pos x="T10" y="T11"/>
                </a:cxn>
              </a:cxnLst>
              <a:rect l="0" t="0" r="r" b="b"/>
              <a:pathLst>
                <a:path w="228" h="278">
                  <a:moveTo>
                    <a:pt x="20" y="0"/>
                  </a:moveTo>
                  <a:lnTo>
                    <a:pt x="228" y="18"/>
                  </a:lnTo>
                  <a:lnTo>
                    <a:pt x="212" y="197"/>
                  </a:lnTo>
                  <a:cubicBezTo>
                    <a:pt x="208" y="244"/>
                    <a:pt x="158" y="278"/>
                    <a:pt x="101" y="273"/>
                  </a:cubicBezTo>
                  <a:cubicBezTo>
                    <a:pt x="43" y="268"/>
                    <a:pt x="0" y="226"/>
                    <a:pt x="4" y="179"/>
                  </a:cubicBezTo>
                  <a:lnTo>
                    <a:pt x="2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98">
              <a:extLst>
                <a:ext uri="{FF2B5EF4-FFF2-40B4-BE49-F238E27FC236}">
                  <a16:creationId xmlns:a16="http://schemas.microsoft.com/office/drawing/2014/main" id="{57639742-2F10-495E-85FD-24531FF79A29}"/>
                </a:ext>
              </a:extLst>
            </p:cNvPr>
            <p:cNvSpPr>
              <a:spLocks/>
            </p:cNvSpPr>
            <p:nvPr/>
          </p:nvSpPr>
          <p:spPr bwMode="auto">
            <a:xfrm rot="20700000">
              <a:off x="5026977" y="1700337"/>
              <a:ext cx="47625" cy="136525"/>
            </a:xfrm>
            <a:custGeom>
              <a:avLst/>
              <a:gdLst>
                <a:gd name="T0" fmla="*/ 19 w 94"/>
                <a:gd name="T1" fmla="*/ 0 h 267"/>
                <a:gd name="T2" fmla="*/ 94 w 94"/>
                <a:gd name="T3" fmla="*/ 7 h 267"/>
                <a:gd name="T4" fmla="*/ 71 w 94"/>
                <a:gd name="T5" fmla="*/ 267 h 267"/>
                <a:gd name="T6" fmla="*/ 3 w 94"/>
                <a:gd name="T7" fmla="*/ 179 h 267"/>
                <a:gd name="T8" fmla="*/ 19 w 94"/>
                <a:gd name="T9" fmla="*/ 0 h 267"/>
              </a:gdLst>
              <a:ahLst/>
              <a:cxnLst>
                <a:cxn ang="0">
                  <a:pos x="T0" y="T1"/>
                </a:cxn>
                <a:cxn ang="0">
                  <a:pos x="T2" y="T3"/>
                </a:cxn>
                <a:cxn ang="0">
                  <a:pos x="T4" y="T5"/>
                </a:cxn>
                <a:cxn ang="0">
                  <a:pos x="T6" y="T7"/>
                </a:cxn>
                <a:cxn ang="0">
                  <a:pos x="T8" y="T9"/>
                </a:cxn>
              </a:cxnLst>
              <a:rect l="0" t="0" r="r" b="b"/>
              <a:pathLst>
                <a:path w="94" h="267">
                  <a:moveTo>
                    <a:pt x="19" y="0"/>
                  </a:moveTo>
                  <a:lnTo>
                    <a:pt x="94" y="7"/>
                  </a:lnTo>
                  <a:lnTo>
                    <a:pt x="71" y="267"/>
                  </a:lnTo>
                  <a:cubicBezTo>
                    <a:pt x="29" y="253"/>
                    <a:pt x="0" y="218"/>
                    <a:pt x="3" y="179"/>
                  </a:cubicBezTo>
                  <a:lnTo>
                    <a:pt x="19" y="0"/>
                  </a:ln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99">
              <a:extLst>
                <a:ext uri="{FF2B5EF4-FFF2-40B4-BE49-F238E27FC236}">
                  <a16:creationId xmlns:a16="http://schemas.microsoft.com/office/drawing/2014/main" id="{33AF69D2-0B2A-4CEA-BD23-39C81C164BAD}"/>
                </a:ext>
              </a:extLst>
            </p:cNvPr>
            <p:cNvSpPr>
              <a:spLocks/>
            </p:cNvSpPr>
            <p:nvPr/>
          </p:nvSpPr>
          <p:spPr bwMode="auto">
            <a:xfrm rot="20700000">
              <a:off x="4982131" y="1752821"/>
              <a:ext cx="115888" cy="153988"/>
            </a:xfrm>
            <a:custGeom>
              <a:avLst/>
              <a:gdLst>
                <a:gd name="T0" fmla="*/ 168 w 228"/>
                <a:gd name="T1" fmla="*/ 298 h 301"/>
                <a:gd name="T2" fmla="*/ 6 w 228"/>
                <a:gd name="T3" fmla="*/ 124 h 301"/>
                <a:gd name="T4" fmla="*/ 89 w 228"/>
                <a:gd name="T5" fmla="*/ 0 h 301"/>
                <a:gd name="T6" fmla="*/ 80 w 228"/>
                <a:gd name="T7" fmla="*/ 107 h 301"/>
                <a:gd name="T8" fmla="*/ 192 w 228"/>
                <a:gd name="T9" fmla="*/ 221 h 301"/>
                <a:gd name="T10" fmla="*/ 220 w 228"/>
                <a:gd name="T11" fmla="*/ 272 h 301"/>
                <a:gd name="T12" fmla="*/ 168 w 228"/>
                <a:gd name="T13" fmla="*/ 298 h 301"/>
              </a:gdLst>
              <a:ahLst/>
              <a:cxnLst>
                <a:cxn ang="0">
                  <a:pos x="T0" y="T1"/>
                </a:cxn>
                <a:cxn ang="0">
                  <a:pos x="T2" y="T3"/>
                </a:cxn>
                <a:cxn ang="0">
                  <a:pos x="T4" y="T5"/>
                </a:cxn>
                <a:cxn ang="0">
                  <a:pos x="T6" y="T7"/>
                </a:cxn>
                <a:cxn ang="0">
                  <a:pos x="T8" y="T9"/>
                </a:cxn>
                <a:cxn ang="0">
                  <a:pos x="T10" y="T11"/>
                </a:cxn>
                <a:cxn ang="0">
                  <a:pos x="T12" y="T13"/>
                </a:cxn>
              </a:cxnLst>
              <a:rect l="0" t="0" r="r" b="b"/>
              <a:pathLst>
                <a:path w="228" h="301">
                  <a:moveTo>
                    <a:pt x="168" y="298"/>
                  </a:moveTo>
                  <a:cubicBezTo>
                    <a:pt x="70" y="281"/>
                    <a:pt x="0" y="194"/>
                    <a:pt x="6" y="124"/>
                  </a:cubicBezTo>
                  <a:cubicBezTo>
                    <a:pt x="12" y="54"/>
                    <a:pt x="46" y="24"/>
                    <a:pt x="89" y="0"/>
                  </a:cubicBezTo>
                  <a:cubicBezTo>
                    <a:pt x="103" y="45"/>
                    <a:pt x="84" y="62"/>
                    <a:pt x="80" y="107"/>
                  </a:cubicBezTo>
                  <a:cubicBezTo>
                    <a:pt x="76" y="159"/>
                    <a:pt x="129" y="215"/>
                    <a:pt x="192" y="221"/>
                  </a:cubicBezTo>
                  <a:cubicBezTo>
                    <a:pt x="216" y="224"/>
                    <a:pt x="228" y="246"/>
                    <a:pt x="220" y="272"/>
                  </a:cubicBezTo>
                  <a:cubicBezTo>
                    <a:pt x="213" y="299"/>
                    <a:pt x="197" y="301"/>
                    <a:pt x="168" y="298"/>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19" name="Freeform 200">
              <a:extLst>
                <a:ext uri="{FF2B5EF4-FFF2-40B4-BE49-F238E27FC236}">
                  <a16:creationId xmlns:a16="http://schemas.microsoft.com/office/drawing/2014/main" id="{F5A34060-1092-4933-A6D5-6AADA3A5F849}"/>
                </a:ext>
              </a:extLst>
            </p:cNvPr>
            <p:cNvSpPr>
              <a:spLocks/>
            </p:cNvSpPr>
            <p:nvPr/>
          </p:nvSpPr>
          <p:spPr bwMode="auto">
            <a:xfrm rot="20700000">
              <a:off x="4952113" y="1545210"/>
              <a:ext cx="220663" cy="184150"/>
            </a:xfrm>
            <a:custGeom>
              <a:avLst/>
              <a:gdLst>
                <a:gd name="T0" fmla="*/ 230 w 430"/>
                <a:gd name="T1" fmla="*/ 10 h 359"/>
                <a:gd name="T2" fmla="*/ 422 w 430"/>
                <a:gd name="T3" fmla="*/ 198 h 359"/>
                <a:gd name="T4" fmla="*/ 200 w 430"/>
                <a:gd name="T5" fmla="*/ 349 h 359"/>
                <a:gd name="T6" fmla="*/ 8 w 430"/>
                <a:gd name="T7" fmla="*/ 161 h 359"/>
                <a:gd name="T8" fmla="*/ 230 w 430"/>
                <a:gd name="T9" fmla="*/ 10 h 359"/>
              </a:gdLst>
              <a:ahLst/>
              <a:cxnLst>
                <a:cxn ang="0">
                  <a:pos x="T0" y="T1"/>
                </a:cxn>
                <a:cxn ang="0">
                  <a:pos x="T2" y="T3"/>
                </a:cxn>
                <a:cxn ang="0">
                  <a:pos x="T4" y="T5"/>
                </a:cxn>
                <a:cxn ang="0">
                  <a:pos x="T6" y="T7"/>
                </a:cxn>
                <a:cxn ang="0">
                  <a:pos x="T8" y="T9"/>
                </a:cxn>
              </a:cxnLst>
              <a:rect l="0" t="0" r="r" b="b"/>
              <a:pathLst>
                <a:path w="430" h="359">
                  <a:moveTo>
                    <a:pt x="230" y="10"/>
                  </a:moveTo>
                  <a:cubicBezTo>
                    <a:pt x="344" y="20"/>
                    <a:pt x="430" y="104"/>
                    <a:pt x="422" y="198"/>
                  </a:cubicBezTo>
                  <a:cubicBezTo>
                    <a:pt x="414" y="291"/>
                    <a:pt x="314" y="359"/>
                    <a:pt x="200" y="349"/>
                  </a:cubicBezTo>
                  <a:cubicBezTo>
                    <a:pt x="86" y="339"/>
                    <a:pt x="0" y="255"/>
                    <a:pt x="8" y="161"/>
                  </a:cubicBezTo>
                  <a:cubicBezTo>
                    <a:pt x="17" y="68"/>
                    <a:pt x="116" y="0"/>
                    <a:pt x="230" y="10"/>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201">
              <a:extLst>
                <a:ext uri="{FF2B5EF4-FFF2-40B4-BE49-F238E27FC236}">
                  <a16:creationId xmlns:a16="http://schemas.microsoft.com/office/drawing/2014/main" id="{1565541C-7364-4872-89D9-551DD7A35149}"/>
                </a:ext>
              </a:extLst>
            </p:cNvPr>
            <p:cNvSpPr>
              <a:spLocks/>
            </p:cNvSpPr>
            <p:nvPr/>
          </p:nvSpPr>
          <p:spPr bwMode="auto">
            <a:xfrm rot="20700000">
              <a:off x="4962581" y="1551436"/>
              <a:ext cx="200025" cy="166688"/>
            </a:xfrm>
            <a:custGeom>
              <a:avLst/>
              <a:gdLst>
                <a:gd name="T0" fmla="*/ 209 w 391"/>
                <a:gd name="T1" fmla="*/ 9 h 326"/>
                <a:gd name="T2" fmla="*/ 384 w 391"/>
                <a:gd name="T3" fmla="*/ 180 h 326"/>
                <a:gd name="T4" fmla="*/ 182 w 391"/>
                <a:gd name="T5" fmla="*/ 317 h 326"/>
                <a:gd name="T6" fmla="*/ 7 w 391"/>
                <a:gd name="T7" fmla="*/ 147 h 326"/>
                <a:gd name="T8" fmla="*/ 209 w 391"/>
                <a:gd name="T9" fmla="*/ 9 h 326"/>
              </a:gdLst>
              <a:ahLst/>
              <a:cxnLst>
                <a:cxn ang="0">
                  <a:pos x="T0" y="T1"/>
                </a:cxn>
                <a:cxn ang="0">
                  <a:pos x="T2" y="T3"/>
                </a:cxn>
                <a:cxn ang="0">
                  <a:pos x="T4" y="T5"/>
                </a:cxn>
                <a:cxn ang="0">
                  <a:pos x="T6" y="T7"/>
                </a:cxn>
                <a:cxn ang="0">
                  <a:pos x="T8" y="T9"/>
                </a:cxn>
              </a:cxnLst>
              <a:rect l="0" t="0" r="r" b="b"/>
              <a:pathLst>
                <a:path w="391" h="326">
                  <a:moveTo>
                    <a:pt x="209" y="9"/>
                  </a:moveTo>
                  <a:cubicBezTo>
                    <a:pt x="313" y="18"/>
                    <a:pt x="391" y="95"/>
                    <a:pt x="384" y="180"/>
                  </a:cubicBezTo>
                  <a:cubicBezTo>
                    <a:pt x="376" y="265"/>
                    <a:pt x="286" y="326"/>
                    <a:pt x="182" y="317"/>
                  </a:cubicBezTo>
                  <a:cubicBezTo>
                    <a:pt x="78" y="308"/>
                    <a:pt x="0" y="232"/>
                    <a:pt x="7" y="147"/>
                  </a:cubicBezTo>
                  <a:cubicBezTo>
                    <a:pt x="15" y="62"/>
                    <a:pt x="105" y="0"/>
                    <a:pt x="209" y="9"/>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Freeform 202">
              <a:extLst>
                <a:ext uri="{FF2B5EF4-FFF2-40B4-BE49-F238E27FC236}">
                  <a16:creationId xmlns:a16="http://schemas.microsoft.com/office/drawing/2014/main" id="{185E834A-C13A-4625-9439-BA91FC9DE21B}"/>
                </a:ext>
              </a:extLst>
            </p:cNvPr>
            <p:cNvSpPr>
              <a:spLocks/>
            </p:cNvSpPr>
            <p:nvPr/>
          </p:nvSpPr>
          <p:spPr bwMode="auto">
            <a:xfrm rot="20700000">
              <a:off x="4979453" y="1570149"/>
              <a:ext cx="101600" cy="84138"/>
            </a:xfrm>
            <a:custGeom>
              <a:avLst/>
              <a:gdLst>
                <a:gd name="T0" fmla="*/ 106 w 198"/>
                <a:gd name="T1" fmla="*/ 5 h 166"/>
                <a:gd name="T2" fmla="*/ 194 w 198"/>
                <a:gd name="T3" fmla="*/ 91 h 166"/>
                <a:gd name="T4" fmla="*/ 92 w 198"/>
                <a:gd name="T5" fmla="*/ 161 h 166"/>
                <a:gd name="T6" fmla="*/ 3 w 198"/>
                <a:gd name="T7" fmla="*/ 75 h 166"/>
                <a:gd name="T8" fmla="*/ 106 w 198"/>
                <a:gd name="T9" fmla="*/ 5 h 166"/>
              </a:gdLst>
              <a:ahLst/>
              <a:cxnLst>
                <a:cxn ang="0">
                  <a:pos x="T0" y="T1"/>
                </a:cxn>
                <a:cxn ang="0">
                  <a:pos x="T2" y="T3"/>
                </a:cxn>
                <a:cxn ang="0">
                  <a:pos x="T4" y="T5"/>
                </a:cxn>
                <a:cxn ang="0">
                  <a:pos x="T6" y="T7"/>
                </a:cxn>
                <a:cxn ang="0">
                  <a:pos x="T8" y="T9"/>
                </a:cxn>
              </a:cxnLst>
              <a:rect l="0" t="0" r="r" b="b"/>
              <a:pathLst>
                <a:path w="198" h="166">
                  <a:moveTo>
                    <a:pt x="106" y="5"/>
                  </a:moveTo>
                  <a:cubicBezTo>
                    <a:pt x="158" y="10"/>
                    <a:pt x="198" y="48"/>
                    <a:pt x="194" y="91"/>
                  </a:cubicBezTo>
                  <a:cubicBezTo>
                    <a:pt x="190" y="135"/>
                    <a:pt x="145" y="166"/>
                    <a:pt x="92" y="161"/>
                  </a:cubicBezTo>
                  <a:cubicBezTo>
                    <a:pt x="39" y="157"/>
                    <a:pt x="0" y="118"/>
                    <a:pt x="3" y="75"/>
                  </a:cubicBezTo>
                  <a:cubicBezTo>
                    <a:pt x="7" y="32"/>
                    <a:pt x="53" y="0"/>
                    <a:pt x="106" y="5"/>
                  </a:cubicBezTo>
                  <a:close/>
                </a:path>
              </a:pathLst>
            </a:custGeom>
            <a:solidFill>
              <a:schemeClr val="bg1">
                <a:alpha val="34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23" name="image11.jpg">
            <a:extLst>
              <a:ext uri="{FF2B5EF4-FFF2-40B4-BE49-F238E27FC236}">
                <a16:creationId xmlns:a16="http://schemas.microsoft.com/office/drawing/2014/main" id="{966A0CA2-3CEA-4D15-89B2-21FF5126DCEC}"/>
              </a:ext>
            </a:extLst>
          </p:cNvPr>
          <p:cNvPicPr/>
          <p:nvPr/>
        </p:nvPicPr>
        <p:blipFill>
          <a:blip r:embed="rId7"/>
          <a:srcRect/>
          <a:stretch>
            <a:fillRect/>
          </a:stretch>
        </p:blipFill>
        <p:spPr>
          <a:xfrm>
            <a:off x="8989661" y="3692215"/>
            <a:ext cx="1619353" cy="1740809"/>
          </a:xfrm>
          <a:prstGeom prst="rect">
            <a:avLst/>
          </a:prstGeom>
          <a:ln>
            <a:noFill/>
          </a:ln>
          <a:effectLst>
            <a:softEdge rad="112500"/>
          </a:effectLst>
        </p:spPr>
      </p:pic>
    </p:spTree>
    <p:extLst>
      <p:ext uri="{BB962C8B-B14F-4D97-AF65-F5344CB8AC3E}">
        <p14:creationId xmlns:p14="http://schemas.microsoft.com/office/powerpoint/2010/main" val="370362224"/>
      </p:ext>
    </p:extLst>
  </p:cSld>
  <p:clrMapOvr>
    <a:masterClrMapping/>
  </p:clrMapOvr>
</p:sld>
</file>

<file path=ppt/theme/theme1.xml><?xml version="1.0" encoding="utf-8"?>
<a:theme xmlns:a="http://schemas.openxmlformats.org/drawingml/2006/main" name="Template PresentationGo">
  <a:themeElements>
    <a:clrScheme name="PGO5">
      <a:dk1>
        <a:sysClr val="windowText" lastClr="000000"/>
      </a:dk1>
      <a:lt1>
        <a:sysClr val="window" lastClr="FFFFFF"/>
      </a:lt1>
      <a:dk2>
        <a:srgbClr val="013D4D"/>
      </a:dk2>
      <a:lt2>
        <a:srgbClr val="D3D3D3"/>
      </a:lt2>
      <a:accent1>
        <a:srgbClr val="00A891"/>
      </a:accent1>
      <a:accent2>
        <a:srgbClr val="D9126B"/>
      </a:accent2>
      <a:accent3>
        <a:srgbClr val="FE7600"/>
      </a:accent3>
      <a:accent4>
        <a:srgbClr val="B1DB15"/>
      </a:accent4>
      <a:accent5>
        <a:srgbClr val="854D82"/>
      </a:accent5>
      <a:accent6>
        <a:srgbClr val="FFE200"/>
      </a:accent6>
      <a:hlink>
        <a:srgbClr val="00B0F0"/>
      </a:hlink>
      <a:folHlink>
        <a:srgbClr val="0070C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 PresentationGo Dark">
  <a:themeElements>
    <a:clrScheme name="PGO5">
      <a:dk1>
        <a:sysClr val="windowText" lastClr="000000"/>
      </a:dk1>
      <a:lt1>
        <a:sysClr val="window" lastClr="FFFFFF"/>
      </a:lt1>
      <a:dk2>
        <a:srgbClr val="013D4D"/>
      </a:dk2>
      <a:lt2>
        <a:srgbClr val="D3D3D3"/>
      </a:lt2>
      <a:accent1>
        <a:srgbClr val="00A891"/>
      </a:accent1>
      <a:accent2>
        <a:srgbClr val="D9126B"/>
      </a:accent2>
      <a:accent3>
        <a:srgbClr val="FE7600"/>
      </a:accent3>
      <a:accent4>
        <a:srgbClr val="B1DB15"/>
      </a:accent4>
      <a:accent5>
        <a:srgbClr val="854D82"/>
      </a:accent5>
      <a:accent6>
        <a:srgbClr val="FFE200"/>
      </a:accent6>
      <a:hlink>
        <a:srgbClr val="00B0F0"/>
      </a:hlink>
      <a:folHlink>
        <a:srgbClr val="0070C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TEMPLATE-PGO(16_9)</Template>
  <TotalTime>9872</TotalTime>
  <Words>1262</Words>
  <Application>Microsoft Office PowerPoint</Application>
  <PresentationFormat>Panorámica</PresentationFormat>
  <Paragraphs>170</Paragraphs>
  <Slides>16</Slides>
  <Notes>4</Notes>
  <HiddenSlides>0</HiddenSlides>
  <MMClips>0</MMClips>
  <ScaleCrop>false</ScaleCrop>
  <HeadingPairs>
    <vt:vector size="6" baseType="variant">
      <vt:variant>
        <vt:lpstr>Fuentes usadas</vt:lpstr>
      </vt:variant>
      <vt:variant>
        <vt:i4>7</vt:i4>
      </vt:variant>
      <vt:variant>
        <vt:lpstr>Tema</vt:lpstr>
      </vt:variant>
      <vt:variant>
        <vt:i4>3</vt:i4>
      </vt:variant>
      <vt:variant>
        <vt:lpstr>Títulos de diapositiva</vt:lpstr>
      </vt:variant>
      <vt:variant>
        <vt:i4>16</vt:i4>
      </vt:variant>
    </vt:vector>
  </HeadingPairs>
  <TitlesOfParts>
    <vt:vector size="26" baseType="lpstr">
      <vt:lpstr>Arial</vt:lpstr>
      <vt:lpstr>Calibri</vt:lpstr>
      <vt:lpstr>Calibri Light</vt:lpstr>
      <vt:lpstr>Freestyle Script</vt:lpstr>
      <vt:lpstr>Helvetica</vt:lpstr>
      <vt:lpstr>Open Sans</vt:lpstr>
      <vt:lpstr>Times New Roman</vt:lpstr>
      <vt:lpstr>Template PresentationGo</vt:lpstr>
      <vt:lpstr>Template PresentationGo Dark</vt:lpstr>
      <vt:lpstr>Custom Design</vt:lpstr>
      <vt:lpstr>Presentación de PowerPoint</vt:lpstr>
      <vt:lpstr>Presentación de PowerPoint</vt:lpstr>
      <vt:lpstr>Presentación de PowerPoint</vt:lpstr>
      <vt:lpstr>Objetivo SAEV</vt:lpstr>
      <vt:lpstr>Estructura para la vinculación de estudiantes SAEV.</vt:lpstr>
      <vt:lpstr>Figura N2. Esquema operacionalización de la investigación. Fuente Autores. </vt:lpstr>
      <vt:lpstr>PRIMER SEMILLERO DE INVESTIGACIÓN SAEV 2017-3</vt:lpstr>
      <vt:lpstr>ESTUDIANTES SAEV 2017-3</vt:lpstr>
      <vt:lpstr>ESTUDIANTES SAEV 2018-1</vt:lpstr>
      <vt:lpstr>TERCER SEMILLERO DE INVESTIGACIÓN SAEV 2018-3</vt:lpstr>
      <vt:lpstr>ESTUDIANTES SAEV 2018-3</vt:lpstr>
      <vt:lpstr>ESTUDIANTES SAEV 2019-1</vt:lpstr>
      <vt:lpstr>ESTUDIANTES SAEV 2019-1</vt:lpstr>
      <vt:lpstr>ESTUDIANTES SAEV 2019-1</vt:lpstr>
      <vt:lpstr>ESTUDIANTES SAEV 2019-1</vt:lpstr>
      <vt:lpstr>ESTUDIANTES SAEV 2019-1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Polaroid Mockups for PowerPoint</dc:title>
  <dc:creator>PresentationGO.com</dc:creator>
  <dc:description>© Copyright PresentationGO.com</dc:description>
  <cp:lastModifiedBy>Magda Alejandra Martinez Daza</cp:lastModifiedBy>
  <cp:revision>70</cp:revision>
  <dcterms:created xsi:type="dcterms:W3CDTF">2014-11-26T05:14:11Z</dcterms:created>
  <dcterms:modified xsi:type="dcterms:W3CDTF">2020-03-17T20:56:29Z</dcterms:modified>
  <cp:category>Graphics &amp; Metaphors</cp:category>
</cp:coreProperties>
</file>