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24936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6834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9685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26988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9037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4714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9077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4352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64618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5832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2047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E8A6-6BD9-4C2B-A339-C250495A121A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8A25-8A95-4B36-B203-392490F5FB5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240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26" y="1196752"/>
            <a:ext cx="3203947" cy="42984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5C97C3-AF35-514D-B027-E4AE732A1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0" y="514520"/>
            <a:ext cx="1955800" cy="444500"/>
          </a:xfrm>
          <a:prstGeom prst="rect">
            <a:avLst/>
          </a:prstGeom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523999" y="5348727"/>
            <a:ext cx="9144000" cy="1655762"/>
          </a:xfrm>
        </p:spPr>
        <p:txBody>
          <a:bodyPr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s-ES" sz="4000" b="1" cap="all" dirty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latin typeface="BrownStd" pitchFamily="2" charset="77"/>
                <a:ea typeface="+mj-ea"/>
                <a:cs typeface="+mj-cs"/>
              </a:rPr>
              <a:t>DISEÑO, ARTE Y CULTURA</a:t>
            </a:r>
            <a:endParaRPr lang="es-419" sz="4000" b="1" cap="all" dirty="0">
              <a:ln w="3175" cmpd="sng">
                <a:noFill/>
              </a:ln>
              <a:solidFill>
                <a:schemeClr val="bg1">
                  <a:lumMod val="50000"/>
                </a:schemeClr>
              </a:solidFill>
              <a:latin typeface="BrownStd" pitchFamily="2" charset="77"/>
              <a:ea typeface="+mj-ea"/>
              <a:cs typeface="+mj-cs"/>
            </a:endParaRPr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152304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" y="1"/>
            <a:ext cx="12220249" cy="6873890"/>
          </a:xfr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4079776" y="306896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None/>
            </a:pPr>
            <a:r>
              <a:rPr lang="es-ES" sz="6600" b="1" dirty="0">
                <a:solidFill>
                  <a:srgbClr val="EC008B"/>
                </a:solidFill>
              </a:rPr>
              <a:t>Categoría A</a:t>
            </a:r>
            <a:endParaRPr lang="es-419" sz="6600" b="1" dirty="0">
              <a:solidFill>
                <a:srgbClr val="EC008B"/>
              </a:solidFill>
            </a:endParaRP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9350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" y="1"/>
            <a:ext cx="12220249" cy="6873890"/>
          </a:xfr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767408" y="1278168"/>
            <a:ext cx="8208912" cy="5445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dirty="0">
                <a:solidFill>
                  <a:srgbClr val="EC008B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419" sz="20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Identificar la convergencia entre el diseño, la comunicación la cultura y las industrias creativas para dar respuesta a las necesidades de los diferentes actores a través de procesos de investigación creación.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sz="2000" b="1" dirty="0">
                <a:solidFill>
                  <a:srgbClr val="EC008B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 algn="just"/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Estudios interdisciplinares en Diseño, Comunicación y Arte. </a:t>
            </a:r>
          </a:p>
          <a:p>
            <a:pPr algn="just"/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Historia, Cultura y contexto. </a:t>
            </a:r>
          </a:p>
          <a:p>
            <a:pPr algn="just"/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La creación en el marco de las artes, el diseño y la </a:t>
            </a:r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comunicación.</a:t>
            </a:r>
          </a:p>
          <a:p>
            <a:pPr marL="0" indent="0" algn="just">
              <a:buNone/>
            </a:pPr>
            <a:endParaRPr lang="es-ES" sz="20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2000" i="1" dirty="0">
                <a:solidFill>
                  <a:srgbClr val="EC008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María del Pilar Gómez </a:t>
            </a:r>
          </a:p>
          <a:p>
            <a:pPr marL="0" indent="0">
              <a:buNone/>
            </a:pPr>
            <a:r>
              <a:rPr lang="es-CO" sz="2000" i="1" dirty="0">
                <a:solidFill>
                  <a:srgbClr val="EC008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</a:t>
            </a:r>
            <a:r>
              <a:rPr lang="es-CO" sz="20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2000" i="1" dirty="0">
                <a:solidFill>
                  <a:srgbClr val="00ADEF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mgomez3@areandina.edu.co </a:t>
            </a:r>
          </a:p>
          <a:p>
            <a:pPr marL="0" indent="0">
              <a:buNone/>
            </a:pPr>
            <a:r>
              <a:rPr lang="es-CO" sz="2000" i="1" dirty="0">
                <a:solidFill>
                  <a:srgbClr val="EC008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COL0150539</a:t>
            </a:r>
          </a:p>
          <a:p>
            <a:pPr marL="0" indent="0">
              <a:buNone/>
            </a:pPr>
            <a:r>
              <a:rPr lang="es-CO" sz="2000" i="1" dirty="0">
                <a:solidFill>
                  <a:srgbClr val="EC008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https://cutt.ly/ItrbE3j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2000" i="1" dirty="0">
              <a:solidFill>
                <a:srgbClr val="77C043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000" b="1" dirty="0">
                <a:solidFill>
                  <a:srgbClr val="EC008B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Pereira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767408" y="817488"/>
            <a:ext cx="360040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0" b="1" dirty="0">
                <a:solidFill>
                  <a:srgbClr val="EC008B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DICART</a:t>
            </a:r>
            <a:endParaRPr lang="es-CO" sz="15000" b="1" dirty="0">
              <a:solidFill>
                <a:srgbClr val="EC008B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4400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00" y="2564904"/>
            <a:ext cx="4223792" cy="23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7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" y="1"/>
            <a:ext cx="12220249" cy="6873890"/>
          </a:xfr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4079776" y="306896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None/>
            </a:pPr>
            <a:r>
              <a:rPr lang="es-ES" sz="6600" b="1" dirty="0">
                <a:solidFill>
                  <a:srgbClr val="EC008B"/>
                </a:solidFill>
              </a:rPr>
              <a:t>Categoría C</a:t>
            </a:r>
            <a:endParaRPr lang="es-419" sz="6600" b="1" dirty="0">
              <a:solidFill>
                <a:srgbClr val="EC008B"/>
              </a:solidFill>
            </a:endParaRP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19377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" y="1"/>
            <a:ext cx="12220249" cy="6873890"/>
          </a:xfr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767408" y="1278168"/>
            <a:ext cx="7848872" cy="5445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800" b="1" dirty="0">
                <a:solidFill>
                  <a:srgbClr val="EC008B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CO" sz="48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Promover el desarrollo del Diseño, la comunicación, la creación artística y cultural, fundamentados en la pedagogía, los procesos de Investigación-creación, innovación, evaluación y aplicación de medios tecnológicos y nuevas formas de expresión, emocional y sensorial sostenibles dentro del marco de la ética, la creatividad, el sentido crítico y responsable, a partir de actividades de investigación, proyección social, persuasión, comunicación, tecnología y preservación patrimonial.</a:t>
            </a:r>
          </a:p>
          <a:p>
            <a:pPr marL="0" indent="0">
              <a:lnSpc>
                <a:spcPct val="120000"/>
              </a:lnSpc>
              <a:buNone/>
            </a:pPr>
            <a:endParaRPr lang="es-CO" sz="4800" dirty="0">
              <a:solidFill>
                <a:schemeClr val="tx1"/>
              </a:solidFill>
              <a:latin typeface="BrownStd" panose="02010804010101010102" pitchFamily="50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4800" b="1" dirty="0">
                <a:solidFill>
                  <a:srgbClr val="EC008B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r>
              <a:rPr lang="es-419" sz="48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Comunicación interactiva</a:t>
            </a:r>
            <a:endParaRPr lang="es-CO" sz="48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800" b="1" dirty="0">
              <a:solidFill>
                <a:schemeClr val="bg1">
                  <a:lumMod val="50000"/>
                </a:schemeClr>
              </a:solidFill>
              <a:latin typeface="BrownStd" panose="02010804010101010102" pitchFamily="50" charset="0"/>
            </a:endParaRPr>
          </a:p>
          <a:p>
            <a:pPr marL="0" indent="0">
              <a:buNone/>
            </a:pPr>
            <a:r>
              <a:rPr lang="es-ES" sz="48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48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4800" i="1" dirty="0">
                <a:solidFill>
                  <a:srgbClr val="EC008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William Bernardo Ruiz Joya</a:t>
            </a:r>
          </a:p>
          <a:p>
            <a:pPr marL="0" indent="0">
              <a:buNone/>
            </a:pPr>
            <a:r>
              <a:rPr lang="es-CO" sz="4800" i="1" dirty="0">
                <a:solidFill>
                  <a:srgbClr val="EC008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</a:t>
            </a:r>
            <a:r>
              <a:rPr lang="es-CO" sz="48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4800" i="1" dirty="0">
                <a:solidFill>
                  <a:srgbClr val="00ADEF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wruiz@areandina.edu.co </a:t>
            </a:r>
          </a:p>
          <a:p>
            <a:pPr marL="0" indent="0">
              <a:buNone/>
            </a:pPr>
            <a:r>
              <a:rPr lang="es-CO" sz="4800" i="1" dirty="0">
                <a:solidFill>
                  <a:srgbClr val="EC008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COL0063238</a:t>
            </a:r>
          </a:p>
          <a:p>
            <a:pPr marL="0" indent="0">
              <a:buNone/>
            </a:pPr>
            <a:r>
              <a:rPr lang="es-CO" sz="4800" i="1" dirty="0">
                <a:solidFill>
                  <a:srgbClr val="EC008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https://cutt.ly/vtrcf1y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4800" i="1" dirty="0">
              <a:solidFill>
                <a:srgbClr val="77C043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4800" b="1" dirty="0">
                <a:solidFill>
                  <a:srgbClr val="EC008B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Bogotá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733851" y="810116"/>
            <a:ext cx="360040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0" b="1" dirty="0">
                <a:solidFill>
                  <a:srgbClr val="EC008B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PROYECTA</a:t>
            </a:r>
            <a:endParaRPr lang="es-CO" sz="15000" b="1" dirty="0">
              <a:solidFill>
                <a:srgbClr val="EC008B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4400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636912"/>
            <a:ext cx="4303799" cy="24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94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224</Words>
  <Application>Microsoft Office PowerPoint</Application>
  <PresentationFormat>Panorámica</PresentationFormat>
  <Paragraphs>35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BrownStd</vt:lpstr>
      <vt:lpstr>BrownStd Light</vt:lpstr>
      <vt:lpstr>Calibri</vt:lpstr>
      <vt:lpstr>Calibri Light</vt:lpstr>
      <vt:lpstr>Roboto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practicante2</dc:creator>
  <cp:lastModifiedBy>Diana Marcela Ruge Uribe</cp:lastModifiedBy>
  <cp:revision>17</cp:revision>
  <dcterms:created xsi:type="dcterms:W3CDTF">2020-02-27T17:16:59Z</dcterms:created>
  <dcterms:modified xsi:type="dcterms:W3CDTF">2020-03-25T20:40:23Z</dcterms:modified>
</cp:coreProperties>
</file>