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9697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7599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100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7398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088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3310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328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6389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43018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1855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7817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FF5C-7383-4235-9772-6D6CA38778D7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17E2-EED9-4632-B109-9607E6D92082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115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ramirez75@areandina.edu.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ctrFgx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1" y="1601450"/>
            <a:ext cx="2790977" cy="37444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5C97C3-AF35-514D-B027-E4AE732A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514520"/>
            <a:ext cx="1955800" cy="444500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623392" y="5332562"/>
            <a:ext cx="9144000" cy="819050"/>
          </a:xfrm>
        </p:spPr>
        <p:txBody>
          <a:bodyPr>
            <a:normAutofit/>
          </a:bodyPr>
          <a:lstStyle/>
          <a:p>
            <a:pPr algn="r" defTabSz="457200">
              <a:spcBef>
                <a:spcPct val="0"/>
              </a:spcBef>
            </a:pPr>
            <a:r>
              <a:rPr lang="es-ES" sz="4000" b="1" cap="all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BrownStd" pitchFamily="2" charset="77"/>
                <a:ea typeface="+mj-ea"/>
                <a:cs typeface="+mj-cs"/>
              </a:rPr>
              <a:t>CIENCIAS DE LA </a:t>
            </a:r>
            <a:r>
              <a:rPr lang="es-ES" sz="4000" b="1" cap="all" dirty="0" err="1" smtClean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BrownStd" pitchFamily="2" charset="77"/>
                <a:ea typeface="+mj-ea"/>
                <a:cs typeface="+mj-cs"/>
              </a:rPr>
              <a:t>EDUCACIóN</a:t>
            </a:r>
            <a:endParaRPr lang="es-419" sz="4000" b="1" cap="all" dirty="0">
              <a:ln w="3175" cmpd="sng">
                <a:noFill/>
              </a:ln>
              <a:solidFill>
                <a:schemeClr val="bg1">
                  <a:lumMod val="50000"/>
                </a:schemeClr>
              </a:solidFill>
              <a:latin typeface="BrownSt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55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151784" y="3068960"/>
            <a:ext cx="43924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None/>
            </a:pPr>
            <a:r>
              <a:rPr lang="es-ES" sz="6600" b="1" dirty="0">
                <a:solidFill>
                  <a:srgbClr val="F89C1B"/>
                </a:solidFill>
              </a:rPr>
              <a:t>Categoría B</a:t>
            </a:r>
            <a:endParaRPr lang="es-419" sz="6600" b="1" dirty="0">
              <a:solidFill>
                <a:srgbClr val="F89C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8"/>
            <a:ext cx="12192000" cy="6858001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67408" y="1278168"/>
            <a:ext cx="7848872" cy="5175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200" b="1" dirty="0">
                <a:solidFill>
                  <a:srgbClr val="F89C1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419" sz="4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La resolución de la contradicción existente entre planes de estudio asignaturistas y unos fundamentados en la flexibilidad curricular, las competencias y los créditos de acuerdo con las exigencias de la sociedad y la de los procesos universitarios, para que las instituciones de educación superior demuestren su excelencia día a día, sean capaces de construir alternativas, y ser vistas como instituciones relevantes y necesarias para la sociedad.</a:t>
            </a:r>
            <a:endParaRPr lang="es-CO" sz="7200" dirty="0">
              <a:solidFill>
                <a:schemeClr val="tx1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6400" b="1" dirty="0">
              <a:solidFill>
                <a:schemeClr val="bg1">
                  <a:lumMod val="50000"/>
                </a:schemeClr>
              </a:solidFill>
              <a:latin typeface="BrownStd" panose="02010804010101010102" pitchFamily="50" charset="0"/>
            </a:endParaRPr>
          </a:p>
          <a:p>
            <a:pPr marL="0" indent="0">
              <a:buNone/>
            </a:pP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40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4000" i="1" dirty="0">
                <a:solidFill>
                  <a:srgbClr val="F89C1B"/>
                </a:solidFill>
                <a:latin typeface="BrownStd Light" pitchFamily="2" charset="77"/>
                <a:cs typeface="Arial" panose="020B0604020202020204" pitchFamily="34" charset="0"/>
              </a:rPr>
              <a:t>María Helena Ramírez </a:t>
            </a:r>
          </a:p>
          <a:p>
            <a:pPr marL="0" indent="0">
              <a:buNone/>
            </a:pPr>
            <a:r>
              <a:rPr lang="es-CO" sz="40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 </a:t>
            </a:r>
            <a:r>
              <a:rPr lang="es-CO" sz="4000" i="1" dirty="0">
                <a:solidFill>
                  <a:srgbClr val="00ADEF"/>
                </a:solidFill>
                <a:latin typeface="BrownStd Light" pitchFamily="2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mramirez75@areandina.edu.co</a:t>
            </a:r>
            <a:endParaRPr lang="es-CO" sz="4000" i="1" dirty="0">
              <a:solidFill>
                <a:srgbClr val="00ADEF"/>
              </a:solidFill>
              <a:latin typeface="BrownStd Light" pitchFamily="2" charset="7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40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CV2017-B43</a:t>
            </a:r>
          </a:p>
          <a:p>
            <a:pPr marL="0" indent="0">
              <a:buNone/>
            </a:pPr>
            <a:r>
              <a:rPr lang="es-CO" sz="40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</a:t>
            </a:r>
            <a:r>
              <a:rPr lang="es-CO" sz="4000" i="1" dirty="0">
                <a:solidFill>
                  <a:srgbClr val="F89C1B"/>
                </a:solidFill>
                <a:latin typeface="BrownStd Light" pitchFamily="2" charset="77"/>
                <a:cs typeface="Arial" panose="020B0604020202020204" pitchFamily="34" charset="0"/>
              </a:rPr>
              <a:t>https://bit.ly/2TUWZDf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4000" b="1" dirty="0">
              <a:solidFill>
                <a:srgbClr val="F89C1B"/>
              </a:solidFill>
              <a:latin typeface="BrownStd" panose="02010804010101010102" pitchFamily="50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4000" b="1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623392" y="810116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F89C1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KOMPETENZ </a:t>
            </a:r>
            <a:endParaRPr lang="es-CO" sz="15000" b="1" dirty="0">
              <a:solidFill>
                <a:srgbClr val="F89C1B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474343"/>
            <a:ext cx="481585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151784" y="3068960"/>
            <a:ext cx="43924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None/>
            </a:pPr>
            <a:r>
              <a:rPr lang="es-ES" sz="6600" b="1" dirty="0">
                <a:solidFill>
                  <a:srgbClr val="F89C1B"/>
                </a:solidFill>
              </a:rPr>
              <a:t>Categoría C</a:t>
            </a:r>
            <a:endParaRPr lang="es-419" sz="6600" b="1" dirty="0">
              <a:solidFill>
                <a:srgbClr val="F89C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4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67408" y="1278168"/>
            <a:ext cx="7848872" cy="5175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7200" b="1" dirty="0">
                <a:solidFill>
                  <a:srgbClr val="F89C1B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419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Profundizar en el campo de conocimiento y aplicación de las tecnologías de la Información y la Comunicación TIC a la educación, fomentando la cultura en el uso y apropiación de las TIC en ambientes de enseñanza, propendiendo por la modernización y actualización permanente de currículos a partir de modelos pedagógicos y tecnológicos que impliquen transformaciones en los procesos de educabilidad humanos.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CO" sz="7200" b="1" dirty="0">
                <a:solidFill>
                  <a:srgbClr val="F89C1B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Desarrollo de didácticas soportadas en TIC para procesos de aprendizaje mediados por tecnologías de información y comunicación.</a:t>
            </a:r>
          </a:p>
          <a:p>
            <a:pPr marL="0" indent="0">
              <a:lnSpc>
                <a:spcPct val="120000"/>
              </a:lnSpc>
              <a:buNone/>
            </a:pPr>
            <a:endParaRPr lang="es-ES" sz="55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64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64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64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Luis Alfonso Caro </a:t>
            </a:r>
          </a:p>
          <a:p>
            <a:pPr marL="0" indent="0">
              <a:buNone/>
            </a:pPr>
            <a:r>
              <a:rPr lang="es-CO" sz="64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 </a:t>
            </a:r>
            <a:r>
              <a:rPr lang="es-CO" sz="6400" i="1" dirty="0">
                <a:solidFill>
                  <a:srgbClr val="00ADEF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lcaro@areandina.edu.co </a:t>
            </a:r>
          </a:p>
          <a:p>
            <a:pPr marL="0" indent="0">
              <a:buNone/>
            </a:pPr>
            <a:r>
              <a:rPr lang="es-CO" sz="64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COL0026959</a:t>
            </a:r>
          </a:p>
          <a:p>
            <a:pPr marL="0" indent="0">
              <a:buNone/>
            </a:pPr>
            <a:r>
              <a:rPr lang="es-CO" sz="64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</a:t>
            </a:r>
            <a:r>
              <a:rPr lang="es-CO" sz="64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https://cutt.ly/ctrFgx2</a:t>
            </a:r>
            <a:endParaRPr lang="es-CO" sz="6400" i="1" dirty="0">
              <a:solidFill>
                <a:srgbClr val="F89C1B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64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6400" b="1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695400" y="810116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F89C1B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OPIM</a:t>
            </a:r>
            <a:endParaRPr lang="es-419" sz="4400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847078"/>
            <a:ext cx="5723748" cy="34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47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B0F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231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BrownStd</vt:lpstr>
      <vt:lpstr>BrownStd Light</vt:lpstr>
      <vt:lpstr>Calibri</vt:lpstr>
      <vt:lpstr>Calibri Light</vt:lpstr>
      <vt:lpstr>Roboto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practicante2</dc:creator>
  <cp:lastModifiedBy>Diana Marcela Ruge Uribe</cp:lastModifiedBy>
  <cp:revision>11</cp:revision>
  <dcterms:created xsi:type="dcterms:W3CDTF">2020-03-05T16:54:06Z</dcterms:created>
  <dcterms:modified xsi:type="dcterms:W3CDTF">2020-03-25T20:31:54Z</dcterms:modified>
</cp:coreProperties>
</file>